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0" r:id="rId4"/>
    <p:sldId id="262" r:id="rId5"/>
    <p:sldId id="265" r:id="rId6"/>
    <p:sldId id="257" r:id="rId7"/>
    <p:sldId id="259" r:id="rId8"/>
    <p:sldId id="261" r:id="rId9"/>
    <p:sldId id="266" r:id="rId10"/>
    <p:sldId id="268" r:id="rId11"/>
    <p:sldId id="263" r:id="rId12"/>
    <p:sldId id="267" r:id="rId13"/>
    <p:sldId id="269" r:id="rId14"/>
    <p:sldId id="270" r:id="rId15"/>
    <p:sldId id="273" r:id="rId16"/>
    <p:sldId id="271" r:id="rId17"/>
    <p:sldId id="272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3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EF508F-172D-4BE3-9796-52BEEBB248CE}" type="doc">
      <dgm:prSet loTypeId="urn:microsoft.com/office/officeart/2005/8/layout/hierarchy2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75DBD652-283F-4AF9-8B0C-2C5579FCC39B}">
      <dgm:prSet phldrT="[Texto]"/>
      <dgm:spPr/>
      <dgm:t>
        <a:bodyPr/>
        <a:lstStyle/>
        <a:p>
          <a:r>
            <a:rPr lang="es-ES" dirty="0" smtClean="0"/>
            <a:t>RIESGO PAIS</a:t>
          </a:r>
          <a:endParaRPr lang="es-ES" dirty="0"/>
        </a:p>
      </dgm:t>
    </dgm:pt>
    <dgm:pt modelId="{B5D3D383-6685-4414-A760-FCABBB4C7CFF}" type="parTrans" cxnId="{5E5A9BE6-755C-4176-ADB3-56C9692F8467}">
      <dgm:prSet/>
      <dgm:spPr/>
      <dgm:t>
        <a:bodyPr/>
        <a:lstStyle/>
        <a:p>
          <a:endParaRPr lang="es-ES"/>
        </a:p>
      </dgm:t>
    </dgm:pt>
    <dgm:pt modelId="{137C2594-3825-4CEB-918B-BB6F89B8F716}" type="sibTrans" cxnId="{5E5A9BE6-755C-4176-ADB3-56C9692F8467}">
      <dgm:prSet/>
      <dgm:spPr/>
      <dgm:t>
        <a:bodyPr/>
        <a:lstStyle/>
        <a:p>
          <a:endParaRPr lang="es-ES"/>
        </a:p>
      </dgm:t>
    </dgm:pt>
    <dgm:pt modelId="{E823BCA6-5F47-4D19-AC6B-010CAB37587A}">
      <dgm:prSet phldrT="[Texto]"/>
      <dgm:spPr/>
      <dgm:t>
        <a:bodyPr/>
        <a:lstStyle/>
        <a:p>
          <a:r>
            <a:rPr lang="es-ES" dirty="0" smtClean="0"/>
            <a:t>RIESGO POLITICO </a:t>
          </a:r>
          <a:endParaRPr lang="es-ES" dirty="0"/>
        </a:p>
      </dgm:t>
    </dgm:pt>
    <dgm:pt modelId="{0744C5D8-E1BC-4D6C-9B9F-A4F74F3DEAEF}" type="parTrans" cxnId="{F4D94E56-C773-4513-8106-570617112934}">
      <dgm:prSet/>
      <dgm:spPr/>
      <dgm:t>
        <a:bodyPr/>
        <a:lstStyle/>
        <a:p>
          <a:endParaRPr lang="es-ES"/>
        </a:p>
      </dgm:t>
    </dgm:pt>
    <dgm:pt modelId="{08D0980B-6580-4466-8AF2-A41F25A24A71}" type="sibTrans" cxnId="{F4D94E56-C773-4513-8106-570617112934}">
      <dgm:prSet/>
      <dgm:spPr/>
      <dgm:t>
        <a:bodyPr/>
        <a:lstStyle/>
        <a:p>
          <a:endParaRPr lang="es-ES"/>
        </a:p>
      </dgm:t>
    </dgm:pt>
    <dgm:pt modelId="{9044C6C2-2954-4E2C-8775-03E3EB7EC80B}">
      <dgm:prSet/>
      <dgm:spPr/>
      <dgm:t>
        <a:bodyPr/>
        <a:lstStyle/>
        <a:p>
          <a:r>
            <a:rPr lang="es-ES" dirty="0" smtClean="0"/>
            <a:t>RIESGO FINANCIERO </a:t>
          </a:r>
          <a:endParaRPr lang="es-ES" dirty="0"/>
        </a:p>
      </dgm:t>
    </dgm:pt>
    <dgm:pt modelId="{B092BA4A-EFBB-4BD9-8F16-B342599DF381}" type="parTrans" cxnId="{7F282E6F-E16C-41CC-AA5A-60E9F042674A}">
      <dgm:prSet/>
      <dgm:spPr/>
      <dgm:t>
        <a:bodyPr/>
        <a:lstStyle/>
        <a:p>
          <a:endParaRPr lang="es-ES"/>
        </a:p>
      </dgm:t>
    </dgm:pt>
    <dgm:pt modelId="{F333B8F9-DCC6-46F7-AF36-0DE94C5007AE}" type="sibTrans" cxnId="{7F282E6F-E16C-41CC-AA5A-60E9F042674A}">
      <dgm:prSet/>
      <dgm:spPr/>
      <dgm:t>
        <a:bodyPr/>
        <a:lstStyle/>
        <a:p>
          <a:endParaRPr lang="es-ES"/>
        </a:p>
      </dgm:t>
    </dgm:pt>
    <dgm:pt modelId="{EF16A73A-BDFE-4B12-842E-EFE22D8F896B}">
      <dgm:prSet/>
      <dgm:spPr/>
      <dgm:t>
        <a:bodyPr/>
        <a:lstStyle/>
        <a:p>
          <a:r>
            <a:rPr lang="es-ES" dirty="0" smtClean="0"/>
            <a:t>RIESGO ECONOMICO </a:t>
          </a:r>
          <a:endParaRPr lang="es-ES" dirty="0"/>
        </a:p>
      </dgm:t>
    </dgm:pt>
    <dgm:pt modelId="{D861D6BB-44DC-4273-8AD8-C486068E3667}" type="parTrans" cxnId="{EB0C4620-4247-4382-A4E7-AAC894A78E8F}">
      <dgm:prSet/>
      <dgm:spPr/>
      <dgm:t>
        <a:bodyPr/>
        <a:lstStyle/>
        <a:p>
          <a:endParaRPr lang="es-ES"/>
        </a:p>
      </dgm:t>
    </dgm:pt>
    <dgm:pt modelId="{96641038-7C91-4397-AFFD-7999D1E93D37}" type="sibTrans" cxnId="{EB0C4620-4247-4382-A4E7-AAC894A78E8F}">
      <dgm:prSet/>
      <dgm:spPr/>
      <dgm:t>
        <a:bodyPr/>
        <a:lstStyle/>
        <a:p>
          <a:endParaRPr lang="es-ES"/>
        </a:p>
      </dgm:t>
    </dgm:pt>
    <dgm:pt modelId="{8631E408-4E6A-43F6-878B-1E55EB6AC1B1}">
      <dgm:prSet/>
      <dgm:spPr/>
      <dgm:t>
        <a:bodyPr/>
        <a:lstStyle/>
        <a:p>
          <a:r>
            <a:rPr lang="es-ES" dirty="0" smtClean="0"/>
            <a:t>OTROS RIESGOS ECONOMICOS  </a:t>
          </a:r>
          <a:endParaRPr lang="es-ES" dirty="0"/>
        </a:p>
      </dgm:t>
    </dgm:pt>
    <dgm:pt modelId="{9C710068-5038-4393-8A58-D71074C5CD83}" type="parTrans" cxnId="{F5D3CFEF-BACA-45CD-ADD1-68B8973B1B4E}">
      <dgm:prSet/>
      <dgm:spPr/>
      <dgm:t>
        <a:bodyPr/>
        <a:lstStyle/>
        <a:p>
          <a:endParaRPr lang="es-ES"/>
        </a:p>
      </dgm:t>
    </dgm:pt>
    <dgm:pt modelId="{F7B770D6-0297-4CC6-B5DF-8F8DDBB42EA3}" type="sibTrans" cxnId="{F5D3CFEF-BACA-45CD-ADD1-68B8973B1B4E}">
      <dgm:prSet/>
      <dgm:spPr/>
      <dgm:t>
        <a:bodyPr/>
        <a:lstStyle/>
        <a:p>
          <a:endParaRPr lang="es-ES"/>
        </a:p>
      </dgm:t>
    </dgm:pt>
    <dgm:pt modelId="{781BD2AB-94B9-4B86-850D-7D27A2EBAACC}">
      <dgm:prSet phldrT="[Texto]"/>
      <dgm:spPr/>
      <dgm:t>
        <a:bodyPr/>
        <a:lstStyle/>
        <a:p>
          <a:r>
            <a:rPr lang="es-ES" dirty="0" smtClean="0"/>
            <a:t>RIESGO  CAMBIARIO </a:t>
          </a:r>
          <a:endParaRPr lang="es-ES" dirty="0"/>
        </a:p>
      </dgm:t>
    </dgm:pt>
    <dgm:pt modelId="{0BFDB23B-6294-4041-B939-A7A82CA98399}" type="sibTrans" cxnId="{D549D471-F645-4B64-8E3E-BD0B5C8AA8B3}">
      <dgm:prSet/>
      <dgm:spPr/>
      <dgm:t>
        <a:bodyPr/>
        <a:lstStyle/>
        <a:p>
          <a:endParaRPr lang="es-ES"/>
        </a:p>
      </dgm:t>
    </dgm:pt>
    <dgm:pt modelId="{B9637A1A-268C-440E-9911-FC1703F23D50}" type="parTrans" cxnId="{D549D471-F645-4B64-8E3E-BD0B5C8AA8B3}">
      <dgm:prSet/>
      <dgm:spPr/>
      <dgm:t>
        <a:bodyPr/>
        <a:lstStyle/>
        <a:p>
          <a:endParaRPr lang="es-ES"/>
        </a:p>
      </dgm:t>
    </dgm:pt>
    <dgm:pt modelId="{B66781B6-F0BF-4B13-8A70-E6C95F5B4C7C}" type="pres">
      <dgm:prSet presAssocID="{33EF508F-172D-4BE3-9796-52BEEBB248C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6E34644-5090-4CF5-AEFC-AB8FFC89C0AE}" type="pres">
      <dgm:prSet presAssocID="{75DBD652-283F-4AF9-8B0C-2C5579FCC39B}" presName="root1" presStyleCnt="0"/>
      <dgm:spPr/>
    </dgm:pt>
    <dgm:pt modelId="{075AFDAA-ED59-41F8-9AAA-62E0CE1C5127}" type="pres">
      <dgm:prSet presAssocID="{75DBD652-283F-4AF9-8B0C-2C5579FCC39B}" presName="LevelOneTextNode" presStyleLbl="node0" presStyleIdx="0" presStyleCnt="1" custScaleX="74650" custLinFactNeighborX="9786" custLinFactNeighborY="8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C526B10-6C1F-4733-8EDA-8FA0E83A9620}" type="pres">
      <dgm:prSet presAssocID="{75DBD652-283F-4AF9-8B0C-2C5579FCC39B}" presName="level2hierChild" presStyleCnt="0"/>
      <dgm:spPr/>
    </dgm:pt>
    <dgm:pt modelId="{A6923158-BE66-40EE-98BF-A7AD75999CA6}" type="pres">
      <dgm:prSet presAssocID="{D861D6BB-44DC-4273-8AD8-C486068E3667}" presName="conn2-1" presStyleLbl="parChTrans1D2" presStyleIdx="0" presStyleCnt="3"/>
      <dgm:spPr/>
      <dgm:t>
        <a:bodyPr/>
        <a:lstStyle/>
        <a:p>
          <a:endParaRPr lang="es-ES"/>
        </a:p>
      </dgm:t>
    </dgm:pt>
    <dgm:pt modelId="{17E323FC-C779-4678-90B8-FC9A879F4CB4}" type="pres">
      <dgm:prSet presAssocID="{D861D6BB-44DC-4273-8AD8-C486068E3667}" presName="connTx" presStyleLbl="parChTrans1D2" presStyleIdx="0" presStyleCnt="3"/>
      <dgm:spPr/>
      <dgm:t>
        <a:bodyPr/>
        <a:lstStyle/>
        <a:p>
          <a:endParaRPr lang="es-ES"/>
        </a:p>
      </dgm:t>
    </dgm:pt>
    <dgm:pt modelId="{66EEBC0D-9951-46E8-A85F-B664FF282622}" type="pres">
      <dgm:prSet presAssocID="{EF16A73A-BDFE-4B12-842E-EFE22D8F896B}" presName="root2" presStyleCnt="0"/>
      <dgm:spPr/>
    </dgm:pt>
    <dgm:pt modelId="{A970EFC9-640C-4B56-BBE0-4A394C3F3D51}" type="pres">
      <dgm:prSet presAssocID="{EF16A73A-BDFE-4B12-842E-EFE22D8F896B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26E71CF-2CB3-4414-80D8-1EB06FBC6436}" type="pres">
      <dgm:prSet presAssocID="{EF16A73A-BDFE-4B12-842E-EFE22D8F896B}" presName="level3hierChild" presStyleCnt="0"/>
      <dgm:spPr/>
    </dgm:pt>
    <dgm:pt modelId="{E42CC4DD-C30F-46A8-8E62-ADBC6C7B34A0}" type="pres">
      <dgm:prSet presAssocID="{B9637A1A-268C-440E-9911-FC1703F23D50}" presName="conn2-1" presStyleLbl="parChTrans1D3" presStyleIdx="0" presStyleCnt="2"/>
      <dgm:spPr/>
      <dgm:t>
        <a:bodyPr/>
        <a:lstStyle/>
        <a:p>
          <a:endParaRPr lang="es-ES"/>
        </a:p>
      </dgm:t>
    </dgm:pt>
    <dgm:pt modelId="{075D414A-8651-435F-B91E-293D4AA6D2BA}" type="pres">
      <dgm:prSet presAssocID="{B9637A1A-268C-440E-9911-FC1703F23D50}" presName="connTx" presStyleLbl="parChTrans1D3" presStyleIdx="0" presStyleCnt="2"/>
      <dgm:spPr/>
      <dgm:t>
        <a:bodyPr/>
        <a:lstStyle/>
        <a:p>
          <a:endParaRPr lang="es-ES"/>
        </a:p>
      </dgm:t>
    </dgm:pt>
    <dgm:pt modelId="{B6A98337-0B16-4DA5-B136-4D65F0231C3C}" type="pres">
      <dgm:prSet presAssocID="{781BD2AB-94B9-4B86-850D-7D27A2EBAACC}" presName="root2" presStyleCnt="0"/>
      <dgm:spPr/>
    </dgm:pt>
    <dgm:pt modelId="{96D9E08E-BBD9-47D9-A058-9BAA09C3C3AE}" type="pres">
      <dgm:prSet presAssocID="{781BD2AB-94B9-4B86-850D-7D27A2EBAACC}" presName="LevelTwoTextNode" presStyleLbl="node3" presStyleIdx="0" presStyleCnt="2" custScaleX="71728" custLinFactNeighborX="-8013" custLinFactNeighborY="33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59E70A5-CE08-428A-9C9E-92A79B51E9CA}" type="pres">
      <dgm:prSet presAssocID="{781BD2AB-94B9-4B86-850D-7D27A2EBAACC}" presName="level3hierChild" presStyleCnt="0"/>
      <dgm:spPr/>
    </dgm:pt>
    <dgm:pt modelId="{4FB9BC56-3121-44ED-B70A-E3A54E092ABC}" type="pres">
      <dgm:prSet presAssocID="{9C710068-5038-4393-8A58-D71074C5CD83}" presName="conn2-1" presStyleLbl="parChTrans1D3" presStyleIdx="1" presStyleCnt="2"/>
      <dgm:spPr/>
      <dgm:t>
        <a:bodyPr/>
        <a:lstStyle/>
        <a:p>
          <a:endParaRPr lang="es-ES"/>
        </a:p>
      </dgm:t>
    </dgm:pt>
    <dgm:pt modelId="{DC6F3DCB-2746-42BC-823D-C2F6E8DDA56D}" type="pres">
      <dgm:prSet presAssocID="{9C710068-5038-4393-8A58-D71074C5CD83}" presName="connTx" presStyleLbl="parChTrans1D3" presStyleIdx="1" presStyleCnt="2"/>
      <dgm:spPr/>
      <dgm:t>
        <a:bodyPr/>
        <a:lstStyle/>
        <a:p>
          <a:endParaRPr lang="es-ES"/>
        </a:p>
      </dgm:t>
    </dgm:pt>
    <dgm:pt modelId="{51D783FC-9F4D-4C32-A7C7-EDD3BB34CB04}" type="pres">
      <dgm:prSet presAssocID="{8631E408-4E6A-43F6-878B-1E55EB6AC1B1}" presName="root2" presStyleCnt="0"/>
      <dgm:spPr/>
    </dgm:pt>
    <dgm:pt modelId="{195B80D0-8D78-4E35-A211-3B8D5446BA34}" type="pres">
      <dgm:prSet presAssocID="{8631E408-4E6A-43F6-878B-1E55EB6AC1B1}" presName="LevelTwoTextNode" presStyleLbl="node3" presStyleIdx="1" presStyleCnt="2" custScaleX="70281" custLinFactNeighborX="-8013" custLinFactNeighborY="-14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CEB4DAD-B8E1-4811-BC61-AD74E517B972}" type="pres">
      <dgm:prSet presAssocID="{8631E408-4E6A-43F6-878B-1E55EB6AC1B1}" presName="level3hierChild" presStyleCnt="0"/>
      <dgm:spPr/>
    </dgm:pt>
    <dgm:pt modelId="{DB5ECF0F-9025-4CEC-BD3D-31A8E6B36A84}" type="pres">
      <dgm:prSet presAssocID="{0744C5D8-E1BC-4D6C-9B9F-A4F74F3DEAEF}" presName="conn2-1" presStyleLbl="parChTrans1D2" presStyleIdx="1" presStyleCnt="3"/>
      <dgm:spPr/>
      <dgm:t>
        <a:bodyPr/>
        <a:lstStyle/>
        <a:p>
          <a:endParaRPr lang="es-ES"/>
        </a:p>
      </dgm:t>
    </dgm:pt>
    <dgm:pt modelId="{642BD473-F166-4D3F-84FC-B5C6F90B4117}" type="pres">
      <dgm:prSet presAssocID="{0744C5D8-E1BC-4D6C-9B9F-A4F74F3DEAEF}" presName="connTx" presStyleLbl="parChTrans1D2" presStyleIdx="1" presStyleCnt="3"/>
      <dgm:spPr/>
      <dgm:t>
        <a:bodyPr/>
        <a:lstStyle/>
        <a:p>
          <a:endParaRPr lang="es-ES"/>
        </a:p>
      </dgm:t>
    </dgm:pt>
    <dgm:pt modelId="{EC49BBB9-8B62-4EAC-87AF-CCE1B42C1460}" type="pres">
      <dgm:prSet presAssocID="{E823BCA6-5F47-4D19-AC6B-010CAB37587A}" presName="root2" presStyleCnt="0"/>
      <dgm:spPr/>
    </dgm:pt>
    <dgm:pt modelId="{BE810B67-E15E-4266-BB04-812DAA386639}" type="pres">
      <dgm:prSet presAssocID="{E823BCA6-5F47-4D19-AC6B-010CAB37587A}" presName="LevelTwoTextNode" presStyleLbl="node2" presStyleIdx="1" presStyleCnt="3" custLinFactNeighborX="990" custLinFactNeighborY="34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874D9A8-38DC-4F69-BA70-65B54B9EDEBD}" type="pres">
      <dgm:prSet presAssocID="{E823BCA6-5F47-4D19-AC6B-010CAB37587A}" presName="level3hierChild" presStyleCnt="0"/>
      <dgm:spPr/>
    </dgm:pt>
    <dgm:pt modelId="{6CE2B395-A12E-4578-A0BC-9CDF7A5DF20B}" type="pres">
      <dgm:prSet presAssocID="{B092BA4A-EFBB-4BD9-8F16-B342599DF381}" presName="conn2-1" presStyleLbl="parChTrans1D2" presStyleIdx="2" presStyleCnt="3"/>
      <dgm:spPr/>
      <dgm:t>
        <a:bodyPr/>
        <a:lstStyle/>
        <a:p>
          <a:endParaRPr lang="es-ES"/>
        </a:p>
      </dgm:t>
    </dgm:pt>
    <dgm:pt modelId="{1E2F2D78-71F6-40D1-8D86-B965113EEF55}" type="pres">
      <dgm:prSet presAssocID="{B092BA4A-EFBB-4BD9-8F16-B342599DF381}" presName="connTx" presStyleLbl="parChTrans1D2" presStyleIdx="2" presStyleCnt="3"/>
      <dgm:spPr/>
      <dgm:t>
        <a:bodyPr/>
        <a:lstStyle/>
        <a:p>
          <a:endParaRPr lang="es-ES"/>
        </a:p>
      </dgm:t>
    </dgm:pt>
    <dgm:pt modelId="{E47D94E3-34F6-4A10-9343-9CF457E0D896}" type="pres">
      <dgm:prSet presAssocID="{9044C6C2-2954-4E2C-8775-03E3EB7EC80B}" presName="root2" presStyleCnt="0"/>
      <dgm:spPr/>
    </dgm:pt>
    <dgm:pt modelId="{1DE5DBE6-75F2-4899-A912-70DE7CC831D1}" type="pres">
      <dgm:prSet presAssocID="{9044C6C2-2954-4E2C-8775-03E3EB7EC80B}" presName="LevelTwoTextNode" presStyleLbl="node2" presStyleIdx="2" presStyleCnt="3" custScaleY="684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2B05A26-45A2-41A0-B571-E9459A0DC93A}" type="pres">
      <dgm:prSet presAssocID="{9044C6C2-2954-4E2C-8775-03E3EB7EC80B}" presName="level3hierChild" presStyleCnt="0"/>
      <dgm:spPr/>
    </dgm:pt>
  </dgm:ptLst>
  <dgm:cxnLst>
    <dgm:cxn modelId="{7F282E6F-E16C-41CC-AA5A-60E9F042674A}" srcId="{75DBD652-283F-4AF9-8B0C-2C5579FCC39B}" destId="{9044C6C2-2954-4E2C-8775-03E3EB7EC80B}" srcOrd="2" destOrd="0" parTransId="{B092BA4A-EFBB-4BD9-8F16-B342599DF381}" sibTransId="{F333B8F9-DCC6-46F7-AF36-0DE94C5007AE}"/>
    <dgm:cxn modelId="{273DCBCF-2883-410F-B707-60C07846EB8D}" type="presOf" srcId="{75DBD652-283F-4AF9-8B0C-2C5579FCC39B}" destId="{075AFDAA-ED59-41F8-9AAA-62E0CE1C5127}" srcOrd="0" destOrd="0" presId="urn:microsoft.com/office/officeart/2005/8/layout/hierarchy2"/>
    <dgm:cxn modelId="{EB0C4620-4247-4382-A4E7-AAC894A78E8F}" srcId="{75DBD652-283F-4AF9-8B0C-2C5579FCC39B}" destId="{EF16A73A-BDFE-4B12-842E-EFE22D8F896B}" srcOrd="0" destOrd="0" parTransId="{D861D6BB-44DC-4273-8AD8-C486068E3667}" sibTransId="{96641038-7C91-4397-AFFD-7999D1E93D37}"/>
    <dgm:cxn modelId="{D549D471-F645-4B64-8E3E-BD0B5C8AA8B3}" srcId="{EF16A73A-BDFE-4B12-842E-EFE22D8F896B}" destId="{781BD2AB-94B9-4B86-850D-7D27A2EBAACC}" srcOrd="0" destOrd="0" parTransId="{B9637A1A-268C-440E-9911-FC1703F23D50}" sibTransId="{0BFDB23B-6294-4041-B939-A7A82CA98399}"/>
    <dgm:cxn modelId="{F5D3CFEF-BACA-45CD-ADD1-68B8973B1B4E}" srcId="{EF16A73A-BDFE-4B12-842E-EFE22D8F896B}" destId="{8631E408-4E6A-43F6-878B-1E55EB6AC1B1}" srcOrd="1" destOrd="0" parTransId="{9C710068-5038-4393-8A58-D71074C5CD83}" sibTransId="{F7B770D6-0297-4CC6-B5DF-8F8DDBB42EA3}"/>
    <dgm:cxn modelId="{67FD2D59-F297-4382-949E-54F77D83EA39}" type="presOf" srcId="{781BD2AB-94B9-4B86-850D-7D27A2EBAACC}" destId="{96D9E08E-BBD9-47D9-A058-9BAA09C3C3AE}" srcOrd="0" destOrd="0" presId="urn:microsoft.com/office/officeart/2005/8/layout/hierarchy2"/>
    <dgm:cxn modelId="{F7CA0EC8-0A2B-4414-A718-4CC0ADC3BD82}" type="presOf" srcId="{B9637A1A-268C-440E-9911-FC1703F23D50}" destId="{E42CC4DD-C30F-46A8-8E62-ADBC6C7B34A0}" srcOrd="0" destOrd="0" presId="urn:microsoft.com/office/officeart/2005/8/layout/hierarchy2"/>
    <dgm:cxn modelId="{FF87F7AF-F327-47A9-A604-FFD4B7B15A9C}" type="presOf" srcId="{0744C5D8-E1BC-4D6C-9B9F-A4F74F3DEAEF}" destId="{DB5ECF0F-9025-4CEC-BD3D-31A8E6B36A84}" srcOrd="0" destOrd="0" presId="urn:microsoft.com/office/officeart/2005/8/layout/hierarchy2"/>
    <dgm:cxn modelId="{F5C242FC-CCD7-4DC3-8CCA-FECAD6318B4C}" type="presOf" srcId="{B092BA4A-EFBB-4BD9-8F16-B342599DF381}" destId="{1E2F2D78-71F6-40D1-8D86-B965113EEF55}" srcOrd="1" destOrd="0" presId="urn:microsoft.com/office/officeart/2005/8/layout/hierarchy2"/>
    <dgm:cxn modelId="{5E5A9BE6-755C-4176-ADB3-56C9692F8467}" srcId="{33EF508F-172D-4BE3-9796-52BEEBB248CE}" destId="{75DBD652-283F-4AF9-8B0C-2C5579FCC39B}" srcOrd="0" destOrd="0" parTransId="{B5D3D383-6685-4414-A760-FCABBB4C7CFF}" sibTransId="{137C2594-3825-4CEB-918B-BB6F89B8F716}"/>
    <dgm:cxn modelId="{0936CE0B-FE0F-4538-8F98-FF3C493001B3}" type="presOf" srcId="{9044C6C2-2954-4E2C-8775-03E3EB7EC80B}" destId="{1DE5DBE6-75F2-4899-A912-70DE7CC831D1}" srcOrd="0" destOrd="0" presId="urn:microsoft.com/office/officeart/2005/8/layout/hierarchy2"/>
    <dgm:cxn modelId="{73526196-B908-4269-8E9B-3119B69782DA}" type="presOf" srcId="{B9637A1A-268C-440E-9911-FC1703F23D50}" destId="{075D414A-8651-435F-B91E-293D4AA6D2BA}" srcOrd="1" destOrd="0" presId="urn:microsoft.com/office/officeart/2005/8/layout/hierarchy2"/>
    <dgm:cxn modelId="{49BB4BEF-FEFE-4ECF-894A-5F5D43264510}" type="presOf" srcId="{B092BA4A-EFBB-4BD9-8F16-B342599DF381}" destId="{6CE2B395-A12E-4578-A0BC-9CDF7A5DF20B}" srcOrd="0" destOrd="0" presId="urn:microsoft.com/office/officeart/2005/8/layout/hierarchy2"/>
    <dgm:cxn modelId="{4A1F78E3-BE3F-45ED-A9B6-202E1C7C8B98}" type="presOf" srcId="{33EF508F-172D-4BE3-9796-52BEEBB248CE}" destId="{B66781B6-F0BF-4B13-8A70-E6C95F5B4C7C}" srcOrd="0" destOrd="0" presId="urn:microsoft.com/office/officeart/2005/8/layout/hierarchy2"/>
    <dgm:cxn modelId="{1D4E7114-D042-4BE8-9DE7-EFAFBFBA8095}" type="presOf" srcId="{9C710068-5038-4393-8A58-D71074C5CD83}" destId="{4FB9BC56-3121-44ED-B70A-E3A54E092ABC}" srcOrd="0" destOrd="0" presId="urn:microsoft.com/office/officeart/2005/8/layout/hierarchy2"/>
    <dgm:cxn modelId="{B3C330BC-FFEE-4CB8-BBE4-C8CF45DB78AC}" type="presOf" srcId="{E823BCA6-5F47-4D19-AC6B-010CAB37587A}" destId="{BE810B67-E15E-4266-BB04-812DAA386639}" srcOrd="0" destOrd="0" presId="urn:microsoft.com/office/officeart/2005/8/layout/hierarchy2"/>
    <dgm:cxn modelId="{29B3C62C-2FB1-48B1-9C6A-08B5AB535C9D}" type="presOf" srcId="{8631E408-4E6A-43F6-878B-1E55EB6AC1B1}" destId="{195B80D0-8D78-4E35-A211-3B8D5446BA34}" srcOrd="0" destOrd="0" presId="urn:microsoft.com/office/officeart/2005/8/layout/hierarchy2"/>
    <dgm:cxn modelId="{D70669EC-25C9-4F14-AC93-549F560DA0C4}" type="presOf" srcId="{D861D6BB-44DC-4273-8AD8-C486068E3667}" destId="{A6923158-BE66-40EE-98BF-A7AD75999CA6}" srcOrd="0" destOrd="0" presId="urn:microsoft.com/office/officeart/2005/8/layout/hierarchy2"/>
    <dgm:cxn modelId="{F4D94E56-C773-4513-8106-570617112934}" srcId="{75DBD652-283F-4AF9-8B0C-2C5579FCC39B}" destId="{E823BCA6-5F47-4D19-AC6B-010CAB37587A}" srcOrd="1" destOrd="0" parTransId="{0744C5D8-E1BC-4D6C-9B9F-A4F74F3DEAEF}" sibTransId="{08D0980B-6580-4466-8AF2-A41F25A24A71}"/>
    <dgm:cxn modelId="{91CFAE59-BB4B-49FB-BD2A-33007A40BF8D}" type="presOf" srcId="{9C710068-5038-4393-8A58-D71074C5CD83}" destId="{DC6F3DCB-2746-42BC-823D-C2F6E8DDA56D}" srcOrd="1" destOrd="0" presId="urn:microsoft.com/office/officeart/2005/8/layout/hierarchy2"/>
    <dgm:cxn modelId="{17F5303C-8628-4701-9AB5-C58F80F7536A}" type="presOf" srcId="{D861D6BB-44DC-4273-8AD8-C486068E3667}" destId="{17E323FC-C779-4678-90B8-FC9A879F4CB4}" srcOrd="1" destOrd="0" presId="urn:microsoft.com/office/officeart/2005/8/layout/hierarchy2"/>
    <dgm:cxn modelId="{60E04412-88CC-4A42-8EC4-484E4B21134D}" type="presOf" srcId="{0744C5D8-E1BC-4D6C-9B9F-A4F74F3DEAEF}" destId="{642BD473-F166-4D3F-84FC-B5C6F90B4117}" srcOrd="1" destOrd="0" presId="urn:microsoft.com/office/officeart/2005/8/layout/hierarchy2"/>
    <dgm:cxn modelId="{A1B30198-D218-4D24-88D7-942A459A4656}" type="presOf" srcId="{EF16A73A-BDFE-4B12-842E-EFE22D8F896B}" destId="{A970EFC9-640C-4B56-BBE0-4A394C3F3D51}" srcOrd="0" destOrd="0" presId="urn:microsoft.com/office/officeart/2005/8/layout/hierarchy2"/>
    <dgm:cxn modelId="{20CA552A-1BB7-429F-A4BD-BE9A656E5928}" type="presParOf" srcId="{B66781B6-F0BF-4B13-8A70-E6C95F5B4C7C}" destId="{D6E34644-5090-4CF5-AEFC-AB8FFC89C0AE}" srcOrd="0" destOrd="0" presId="urn:microsoft.com/office/officeart/2005/8/layout/hierarchy2"/>
    <dgm:cxn modelId="{421624C4-F704-432F-AD8E-FA9D4FF7B515}" type="presParOf" srcId="{D6E34644-5090-4CF5-AEFC-AB8FFC89C0AE}" destId="{075AFDAA-ED59-41F8-9AAA-62E0CE1C5127}" srcOrd="0" destOrd="0" presId="urn:microsoft.com/office/officeart/2005/8/layout/hierarchy2"/>
    <dgm:cxn modelId="{28A240AD-710E-4C6E-B60B-383BF36978FB}" type="presParOf" srcId="{D6E34644-5090-4CF5-AEFC-AB8FFC89C0AE}" destId="{0C526B10-6C1F-4733-8EDA-8FA0E83A9620}" srcOrd="1" destOrd="0" presId="urn:microsoft.com/office/officeart/2005/8/layout/hierarchy2"/>
    <dgm:cxn modelId="{B4E1352A-FD30-4570-B0DD-F7FD73377764}" type="presParOf" srcId="{0C526B10-6C1F-4733-8EDA-8FA0E83A9620}" destId="{A6923158-BE66-40EE-98BF-A7AD75999CA6}" srcOrd="0" destOrd="0" presId="urn:microsoft.com/office/officeart/2005/8/layout/hierarchy2"/>
    <dgm:cxn modelId="{9F1F4B0A-768B-4E15-85D7-834E44027107}" type="presParOf" srcId="{A6923158-BE66-40EE-98BF-A7AD75999CA6}" destId="{17E323FC-C779-4678-90B8-FC9A879F4CB4}" srcOrd="0" destOrd="0" presId="urn:microsoft.com/office/officeart/2005/8/layout/hierarchy2"/>
    <dgm:cxn modelId="{A0A7FF37-E6D4-4085-828B-F08C3C5A92EE}" type="presParOf" srcId="{0C526B10-6C1F-4733-8EDA-8FA0E83A9620}" destId="{66EEBC0D-9951-46E8-A85F-B664FF282622}" srcOrd="1" destOrd="0" presId="urn:microsoft.com/office/officeart/2005/8/layout/hierarchy2"/>
    <dgm:cxn modelId="{CF11822E-DBCA-46E9-BA45-AD17A5B7F2A3}" type="presParOf" srcId="{66EEBC0D-9951-46E8-A85F-B664FF282622}" destId="{A970EFC9-640C-4B56-BBE0-4A394C3F3D51}" srcOrd="0" destOrd="0" presId="urn:microsoft.com/office/officeart/2005/8/layout/hierarchy2"/>
    <dgm:cxn modelId="{833D0EAF-7FE8-4A9B-9669-B497EF0905F8}" type="presParOf" srcId="{66EEBC0D-9951-46E8-A85F-B664FF282622}" destId="{826E71CF-2CB3-4414-80D8-1EB06FBC6436}" srcOrd="1" destOrd="0" presId="urn:microsoft.com/office/officeart/2005/8/layout/hierarchy2"/>
    <dgm:cxn modelId="{CC6474C9-5BE9-498F-AE5E-0EB0D4F5C224}" type="presParOf" srcId="{826E71CF-2CB3-4414-80D8-1EB06FBC6436}" destId="{E42CC4DD-C30F-46A8-8E62-ADBC6C7B34A0}" srcOrd="0" destOrd="0" presId="urn:microsoft.com/office/officeart/2005/8/layout/hierarchy2"/>
    <dgm:cxn modelId="{A5126CCE-AFDB-4BBE-9FCA-2519A2B05AB7}" type="presParOf" srcId="{E42CC4DD-C30F-46A8-8E62-ADBC6C7B34A0}" destId="{075D414A-8651-435F-B91E-293D4AA6D2BA}" srcOrd="0" destOrd="0" presId="urn:microsoft.com/office/officeart/2005/8/layout/hierarchy2"/>
    <dgm:cxn modelId="{856846D7-D759-41CB-9335-49EDCF0B91D3}" type="presParOf" srcId="{826E71CF-2CB3-4414-80D8-1EB06FBC6436}" destId="{B6A98337-0B16-4DA5-B136-4D65F0231C3C}" srcOrd="1" destOrd="0" presId="urn:microsoft.com/office/officeart/2005/8/layout/hierarchy2"/>
    <dgm:cxn modelId="{210A6EC2-0782-4777-B721-0D6136846202}" type="presParOf" srcId="{B6A98337-0B16-4DA5-B136-4D65F0231C3C}" destId="{96D9E08E-BBD9-47D9-A058-9BAA09C3C3AE}" srcOrd="0" destOrd="0" presId="urn:microsoft.com/office/officeart/2005/8/layout/hierarchy2"/>
    <dgm:cxn modelId="{9BACEE86-0C08-40DC-BB8A-D486369F8C2C}" type="presParOf" srcId="{B6A98337-0B16-4DA5-B136-4D65F0231C3C}" destId="{159E70A5-CE08-428A-9C9E-92A79B51E9CA}" srcOrd="1" destOrd="0" presId="urn:microsoft.com/office/officeart/2005/8/layout/hierarchy2"/>
    <dgm:cxn modelId="{21882D32-7F11-4911-B060-A11A01FB6A3C}" type="presParOf" srcId="{826E71CF-2CB3-4414-80D8-1EB06FBC6436}" destId="{4FB9BC56-3121-44ED-B70A-E3A54E092ABC}" srcOrd="2" destOrd="0" presId="urn:microsoft.com/office/officeart/2005/8/layout/hierarchy2"/>
    <dgm:cxn modelId="{DEF86C6F-FC9C-4B29-8C3D-F8CBAFBC5F44}" type="presParOf" srcId="{4FB9BC56-3121-44ED-B70A-E3A54E092ABC}" destId="{DC6F3DCB-2746-42BC-823D-C2F6E8DDA56D}" srcOrd="0" destOrd="0" presId="urn:microsoft.com/office/officeart/2005/8/layout/hierarchy2"/>
    <dgm:cxn modelId="{FE104C01-B910-4730-A535-90B4FEC51C68}" type="presParOf" srcId="{826E71CF-2CB3-4414-80D8-1EB06FBC6436}" destId="{51D783FC-9F4D-4C32-A7C7-EDD3BB34CB04}" srcOrd="3" destOrd="0" presId="urn:microsoft.com/office/officeart/2005/8/layout/hierarchy2"/>
    <dgm:cxn modelId="{F9A321FC-376F-4423-A6EE-7EB26F8CA63E}" type="presParOf" srcId="{51D783FC-9F4D-4C32-A7C7-EDD3BB34CB04}" destId="{195B80D0-8D78-4E35-A211-3B8D5446BA34}" srcOrd="0" destOrd="0" presId="urn:microsoft.com/office/officeart/2005/8/layout/hierarchy2"/>
    <dgm:cxn modelId="{68500031-352A-45A9-8289-3B22E8A9C408}" type="presParOf" srcId="{51D783FC-9F4D-4C32-A7C7-EDD3BB34CB04}" destId="{ACEB4DAD-B8E1-4811-BC61-AD74E517B972}" srcOrd="1" destOrd="0" presId="urn:microsoft.com/office/officeart/2005/8/layout/hierarchy2"/>
    <dgm:cxn modelId="{E7484835-D523-43A2-8EE8-B314CAF6AA5A}" type="presParOf" srcId="{0C526B10-6C1F-4733-8EDA-8FA0E83A9620}" destId="{DB5ECF0F-9025-4CEC-BD3D-31A8E6B36A84}" srcOrd="2" destOrd="0" presId="urn:microsoft.com/office/officeart/2005/8/layout/hierarchy2"/>
    <dgm:cxn modelId="{1FD189FF-250A-4F48-9A18-B2D04D5463F1}" type="presParOf" srcId="{DB5ECF0F-9025-4CEC-BD3D-31A8E6B36A84}" destId="{642BD473-F166-4D3F-84FC-B5C6F90B4117}" srcOrd="0" destOrd="0" presId="urn:microsoft.com/office/officeart/2005/8/layout/hierarchy2"/>
    <dgm:cxn modelId="{551D1AEB-2FA5-4BA2-A65A-E9A090A61B5C}" type="presParOf" srcId="{0C526B10-6C1F-4733-8EDA-8FA0E83A9620}" destId="{EC49BBB9-8B62-4EAC-87AF-CCE1B42C1460}" srcOrd="3" destOrd="0" presId="urn:microsoft.com/office/officeart/2005/8/layout/hierarchy2"/>
    <dgm:cxn modelId="{1682A9B8-84A9-4EE0-AB97-F988EA2C6210}" type="presParOf" srcId="{EC49BBB9-8B62-4EAC-87AF-CCE1B42C1460}" destId="{BE810B67-E15E-4266-BB04-812DAA386639}" srcOrd="0" destOrd="0" presId="urn:microsoft.com/office/officeart/2005/8/layout/hierarchy2"/>
    <dgm:cxn modelId="{17E84A35-6746-4EFE-8B8D-F87F7FC94BFF}" type="presParOf" srcId="{EC49BBB9-8B62-4EAC-87AF-CCE1B42C1460}" destId="{F874D9A8-38DC-4F69-BA70-65B54B9EDEBD}" srcOrd="1" destOrd="0" presId="urn:microsoft.com/office/officeart/2005/8/layout/hierarchy2"/>
    <dgm:cxn modelId="{B1361108-C084-486F-9A14-AF998A538FB1}" type="presParOf" srcId="{0C526B10-6C1F-4733-8EDA-8FA0E83A9620}" destId="{6CE2B395-A12E-4578-A0BC-9CDF7A5DF20B}" srcOrd="4" destOrd="0" presId="urn:microsoft.com/office/officeart/2005/8/layout/hierarchy2"/>
    <dgm:cxn modelId="{F1F268E1-481A-4E42-88A6-68859C99A659}" type="presParOf" srcId="{6CE2B395-A12E-4578-A0BC-9CDF7A5DF20B}" destId="{1E2F2D78-71F6-40D1-8D86-B965113EEF55}" srcOrd="0" destOrd="0" presId="urn:microsoft.com/office/officeart/2005/8/layout/hierarchy2"/>
    <dgm:cxn modelId="{C4AA1D6C-FD3D-4DBF-96AC-B95DE0C1F6EB}" type="presParOf" srcId="{0C526B10-6C1F-4733-8EDA-8FA0E83A9620}" destId="{E47D94E3-34F6-4A10-9343-9CF457E0D896}" srcOrd="5" destOrd="0" presId="urn:microsoft.com/office/officeart/2005/8/layout/hierarchy2"/>
    <dgm:cxn modelId="{59C0DE3D-AF98-4A8A-9311-2D24B3378AD3}" type="presParOf" srcId="{E47D94E3-34F6-4A10-9343-9CF457E0D896}" destId="{1DE5DBE6-75F2-4899-A912-70DE7CC831D1}" srcOrd="0" destOrd="0" presId="urn:microsoft.com/office/officeart/2005/8/layout/hierarchy2"/>
    <dgm:cxn modelId="{14C2F463-A5B6-4458-B9B2-5829BCE24D56}" type="presParOf" srcId="{E47D94E3-34F6-4A10-9343-9CF457E0D896}" destId="{12B05A26-45A2-41A0-B571-E9459A0DC93A}" srcOrd="1" destOrd="0" presId="urn:microsoft.com/office/officeart/2005/8/layout/hierarchy2"/>
  </dgm:cxnLst>
  <dgm:bg>
    <a:solidFill>
      <a:schemeClr val="bg2">
        <a:lumMod val="75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841626-0A13-4256-B13C-52BE52553B36}" type="doc">
      <dgm:prSet loTypeId="urn:microsoft.com/office/officeart/2005/8/layout/process1" loCatId="process" qsTypeId="urn:microsoft.com/office/officeart/2005/8/quickstyle/simple2" qsCatId="simple" csTypeId="urn:microsoft.com/office/officeart/2005/8/colors/colorful1" csCatId="colorful" phldr="1"/>
      <dgm:spPr/>
    </dgm:pt>
    <dgm:pt modelId="{DBB64EDA-D803-401A-AC52-52F55A58D5BE}">
      <dgm:prSet phldrT="[Texto]" custT="1"/>
      <dgm:spPr/>
      <dgm:t>
        <a:bodyPr/>
        <a:lstStyle/>
        <a:p>
          <a:r>
            <a:rPr lang="es-ES" sz="1600" dirty="0" smtClean="0"/>
            <a:t>ELIMINACION DEL TIPO DE CAMBIO NOMINAL</a:t>
          </a:r>
          <a:endParaRPr lang="es-ES" sz="1600" dirty="0"/>
        </a:p>
      </dgm:t>
    </dgm:pt>
    <dgm:pt modelId="{E8E3CDDE-5443-4E3E-B976-9FDA3F69948F}" type="parTrans" cxnId="{70B99716-C578-455D-829B-E3E35CD5EB32}">
      <dgm:prSet/>
      <dgm:spPr/>
      <dgm:t>
        <a:bodyPr/>
        <a:lstStyle/>
        <a:p>
          <a:endParaRPr lang="es-ES"/>
        </a:p>
      </dgm:t>
    </dgm:pt>
    <dgm:pt modelId="{18D48172-1D9B-4164-BF8A-ABAF807EAD86}" type="sibTrans" cxnId="{70B99716-C578-455D-829B-E3E35CD5EB32}">
      <dgm:prSet/>
      <dgm:spPr/>
      <dgm:t>
        <a:bodyPr/>
        <a:lstStyle/>
        <a:p>
          <a:endParaRPr lang="es-ES"/>
        </a:p>
      </dgm:t>
    </dgm:pt>
    <dgm:pt modelId="{B4DFA366-AC52-4A64-9B5B-7BAD91E2C3D8}">
      <dgm:prSet phldrT="[Texto]" custT="1"/>
      <dgm:spPr/>
      <dgm:t>
        <a:bodyPr/>
        <a:lstStyle/>
        <a:p>
          <a:r>
            <a:rPr lang="es-ES" sz="1600" dirty="0" smtClean="0"/>
            <a:t>ERRADICACION DE LAS CRISIS CAMBIARIAS </a:t>
          </a:r>
          <a:endParaRPr lang="es-ES" sz="1600" dirty="0"/>
        </a:p>
      </dgm:t>
    </dgm:pt>
    <dgm:pt modelId="{F821B33A-615D-49BE-8E53-5A98BCA92F86}" type="parTrans" cxnId="{848A6EE9-9616-4175-BEDB-F6FE0B7E7D4E}">
      <dgm:prSet/>
      <dgm:spPr/>
      <dgm:t>
        <a:bodyPr/>
        <a:lstStyle/>
        <a:p>
          <a:endParaRPr lang="es-ES"/>
        </a:p>
      </dgm:t>
    </dgm:pt>
    <dgm:pt modelId="{21F28D19-F35B-4037-9A8C-F44BFC688198}" type="sibTrans" cxnId="{848A6EE9-9616-4175-BEDB-F6FE0B7E7D4E}">
      <dgm:prSet/>
      <dgm:spPr/>
      <dgm:t>
        <a:bodyPr/>
        <a:lstStyle/>
        <a:p>
          <a:endParaRPr lang="es-ES"/>
        </a:p>
      </dgm:t>
    </dgm:pt>
    <dgm:pt modelId="{138CDB77-840F-4211-B095-D8A223016BD2}">
      <dgm:prSet phldrT="[Texto]" custT="1"/>
      <dgm:spPr/>
      <dgm:t>
        <a:bodyPr/>
        <a:lstStyle/>
        <a:p>
          <a:r>
            <a:rPr lang="es-ES" sz="1600" dirty="0" smtClean="0"/>
            <a:t>DESAPARICION DEL RIESGO CAMBIARIO</a:t>
          </a:r>
          <a:r>
            <a:rPr lang="es-ES" sz="1300" dirty="0" smtClean="0"/>
            <a:t> </a:t>
          </a:r>
          <a:endParaRPr lang="es-ES" sz="1300" dirty="0"/>
        </a:p>
      </dgm:t>
    </dgm:pt>
    <dgm:pt modelId="{5B7054C2-0C19-4B32-AA94-FE954899D5DE}" type="parTrans" cxnId="{27B68452-4CC1-4417-9921-87294764199A}">
      <dgm:prSet/>
      <dgm:spPr/>
      <dgm:t>
        <a:bodyPr/>
        <a:lstStyle/>
        <a:p>
          <a:endParaRPr lang="es-ES"/>
        </a:p>
      </dgm:t>
    </dgm:pt>
    <dgm:pt modelId="{3AC366FB-8E44-400A-88F7-1DA19D4F9330}" type="sibTrans" cxnId="{27B68452-4CC1-4417-9921-87294764199A}">
      <dgm:prSet/>
      <dgm:spPr/>
      <dgm:t>
        <a:bodyPr/>
        <a:lstStyle/>
        <a:p>
          <a:endParaRPr lang="es-ES"/>
        </a:p>
      </dgm:t>
    </dgm:pt>
    <dgm:pt modelId="{BE14681C-6DBC-4B15-9027-E5CD0904B768}">
      <dgm:prSet custT="1"/>
      <dgm:spPr/>
      <dgm:t>
        <a:bodyPr/>
        <a:lstStyle/>
        <a:p>
          <a:r>
            <a:rPr lang="es-ES" sz="1600" dirty="0" smtClean="0"/>
            <a:t>ADOPCION DE UNA MONEDA EXTRANJERA FUERTE </a:t>
          </a:r>
          <a:endParaRPr lang="es-ES" sz="1600" dirty="0"/>
        </a:p>
      </dgm:t>
    </dgm:pt>
    <dgm:pt modelId="{11ED3ECA-4622-4CF5-8E29-064E80AEE93E}" type="parTrans" cxnId="{BFA839DB-9729-484D-A5DC-33368FF17A3E}">
      <dgm:prSet/>
      <dgm:spPr/>
      <dgm:t>
        <a:bodyPr/>
        <a:lstStyle/>
        <a:p>
          <a:endParaRPr lang="es-ES"/>
        </a:p>
      </dgm:t>
    </dgm:pt>
    <dgm:pt modelId="{53C19B1F-D98C-4986-A98F-C6CAD58EAEAF}" type="sibTrans" cxnId="{BFA839DB-9729-484D-A5DC-33368FF17A3E}">
      <dgm:prSet/>
      <dgm:spPr/>
      <dgm:t>
        <a:bodyPr/>
        <a:lstStyle/>
        <a:p>
          <a:endParaRPr lang="es-ES"/>
        </a:p>
      </dgm:t>
    </dgm:pt>
    <dgm:pt modelId="{84C3E4AB-95FC-465E-AEC7-8E5786B5EBEE}">
      <dgm:prSet custT="1"/>
      <dgm:spPr/>
      <dgm:t>
        <a:bodyPr/>
        <a:lstStyle/>
        <a:p>
          <a:r>
            <a:rPr lang="es-ES" sz="1600" dirty="0" smtClean="0"/>
            <a:t>REDUCCION DEL RIESGO PAIS </a:t>
          </a:r>
          <a:endParaRPr lang="es-ES" sz="1600" dirty="0"/>
        </a:p>
      </dgm:t>
    </dgm:pt>
    <dgm:pt modelId="{AC707EB5-C7F0-425C-967D-9C38AA2740A4}" type="parTrans" cxnId="{5B950CE6-5DC3-4CC6-9439-64E05DE64652}">
      <dgm:prSet/>
      <dgm:spPr/>
      <dgm:t>
        <a:bodyPr/>
        <a:lstStyle/>
        <a:p>
          <a:endParaRPr lang="es-ES"/>
        </a:p>
      </dgm:t>
    </dgm:pt>
    <dgm:pt modelId="{14612EC8-6887-45FC-8098-A0D8C2D99028}" type="sibTrans" cxnId="{5B950CE6-5DC3-4CC6-9439-64E05DE64652}">
      <dgm:prSet/>
      <dgm:spPr/>
      <dgm:t>
        <a:bodyPr/>
        <a:lstStyle/>
        <a:p>
          <a:endParaRPr lang="es-ES"/>
        </a:p>
      </dgm:t>
    </dgm:pt>
    <dgm:pt modelId="{91BECC56-955E-4DC6-994E-BCFD34D07C8D}" type="pres">
      <dgm:prSet presAssocID="{05841626-0A13-4256-B13C-52BE52553B36}" presName="Name0" presStyleCnt="0">
        <dgm:presLayoutVars>
          <dgm:dir/>
          <dgm:resizeHandles val="exact"/>
        </dgm:presLayoutVars>
      </dgm:prSet>
      <dgm:spPr/>
    </dgm:pt>
    <dgm:pt modelId="{FD2AD98C-1F45-45B3-A00F-17ADD3900584}" type="pres">
      <dgm:prSet presAssocID="{BE14681C-6DBC-4B15-9027-E5CD0904B768}" presName="node" presStyleLbl="node1" presStyleIdx="0" presStyleCnt="5" custScaleX="273744" custScaleY="90244" custLinFactY="-24958" custLinFactNeighborX="97902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21F1A0D-BE8A-40A5-A25B-E582B550880D}" type="pres">
      <dgm:prSet presAssocID="{53C19B1F-D98C-4986-A98F-C6CAD58EAEAF}" presName="sibTrans" presStyleLbl="sibTrans2D1" presStyleIdx="0" presStyleCnt="4"/>
      <dgm:spPr/>
      <dgm:t>
        <a:bodyPr/>
        <a:lstStyle/>
        <a:p>
          <a:endParaRPr lang="es-ES"/>
        </a:p>
      </dgm:t>
    </dgm:pt>
    <dgm:pt modelId="{4C8D504D-B27F-4C15-A094-A5E896D164FD}" type="pres">
      <dgm:prSet presAssocID="{53C19B1F-D98C-4986-A98F-C6CAD58EAEAF}" presName="connectorText" presStyleLbl="sibTrans2D1" presStyleIdx="0" presStyleCnt="4"/>
      <dgm:spPr/>
      <dgm:t>
        <a:bodyPr/>
        <a:lstStyle/>
        <a:p>
          <a:endParaRPr lang="es-ES"/>
        </a:p>
      </dgm:t>
    </dgm:pt>
    <dgm:pt modelId="{54584EBF-174C-4BAE-9B93-3CA8FE0266B7}" type="pres">
      <dgm:prSet presAssocID="{DBB64EDA-D803-401A-AC52-52F55A58D5BE}" presName="node" presStyleLbl="node1" presStyleIdx="1" presStyleCnt="5" custScaleX="263815" custLinFactX="-79680" custLinFactNeighborX="-100000" custLinFactNeighborY="913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48192F1-094E-4257-A2B5-76B7D41146AD}" type="pres">
      <dgm:prSet presAssocID="{18D48172-1D9B-4164-BF8A-ABAF807EAD86}" presName="sibTrans" presStyleLbl="sibTrans2D1" presStyleIdx="1" presStyleCnt="4"/>
      <dgm:spPr/>
      <dgm:t>
        <a:bodyPr/>
        <a:lstStyle/>
        <a:p>
          <a:endParaRPr lang="es-ES"/>
        </a:p>
      </dgm:t>
    </dgm:pt>
    <dgm:pt modelId="{CD92E264-7B36-4843-B473-91AD883C0C53}" type="pres">
      <dgm:prSet presAssocID="{18D48172-1D9B-4164-BF8A-ABAF807EAD86}" presName="connectorText" presStyleLbl="sibTrans2D1" presStyleIdx="1" presStyleCnt="4"/>
      <dgm:spPr/>
      <dgm:t>
        <a:bodyPr/>
        <a:lstStyle/>
        <a:p>
          <a:endParaRPr lang="es-ES"/>
        </a:p>
      </dgm:t>
    </dgm:pt>
    <dgm:pt modelId="{4794013C-1B88-4835-BD69-C1959409F1F1}" type="pres">
      <dgm:prSet presAssocID="{B4DFA366-AC52-4A64-9B5B-7BAD91E2C3D8}" presName="node" presStyleLbl="node1" presStyleIdx="2" presStyleCnt="5" custScaleX="260322" custLinFactX="-59105" custLinFactNeighborX="-100000" custLinFactNeighborY="913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5F114D1-56FA-4416-8959-0501EBEA6AFF}" type="pres">
      <dgm:prSet presAssocID="{21F28D19-F35B-4037-9A8C-F44BFC688198}" presName="sibTrans" presStyleLbl="sibTrans2D1" presStyleIdx="2" presStyleCnt="4"/>
      <dgm:spPr/>
      <dgm:t>
        <a:bodyPr/>
        <a:lstStyle/>
        <a:p>
          <a:endParaRPr lang="es-ES"/>
        </a:p>
      </dgm:t>
    </dgm:pt>
    <dgm:pt modelId="{667AC5F1-265E-4AB4-895F-DCEC3A25A41B}" type="pres">
      <dgm:prSet presAssocID="{21F28D19-F35B-4037-9A8C-F44BFC688198}" presName="connectorText" presStyleLbl="sibTrans2D1" presStyleIdx="2" presStyleCnt="4"/>
      <dgm:spPr/>
      <dgm:t>
        <a:bodyPr/>
        <a:lstStyle/>
        <a:p>
          <a:endParaRPr lang="es-ES"/>
        </a:p>
      </dgm:t>
    </dgm:pt>
    <dgm:pt modelId="{B18314E2-0E97-4CD1-B962-9361AF357FA6}" type="pres">
      <dgm:prSet presAssocID="{138CDB77-840F-4211-B095-D8A223016BD2}" presName="node" presStyleLbl="node1" presStyleIdx="3" presStyleCnt="5" custScaleX="273322" custLinFactX="-32779" custLinFactNeighborX="-100000" custLinFactNeighborY="1231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23E2709-AD34-4846-AD1B-E8201C4D03C6}" type="pres">
      <dgm:prSet presAssocID="{3AC366FB-8E44-400A-88F7-1DA19D4F9330}" presName="sibTrans" presStyleLbl="sibTrans2D1" presStyleIdx="3" presStyleCnt="4"/>
      <dgm:spPr/>
      <dgm:t>
        <a:bodyPr/>
        <a:lstStyle/>
        <a:p>
          <a:endParaRPr lang="es-ES"/>
        </a:p>
      </dgm:t>
    </dgm:pt>
    <dgm:pt modelId="{29E263C0-0EF9-4214-B6AC-B8247934AAFA}" type="pres">
      <dgm:prSet presAssocID="{3AC366FB-8E44-400A-88F7-1DA19D4F9330}" presName="connectorText" presStyleLbl="sibTrans2D1" presStyleIdx="3" presStyleCnt="4"/>
      <dgm:spPr/>
      <dgm:t>
        <a:bodyPr/>
        <a:lstStyle/>
        <a:p>
          <a:endParaRPr lang="es-ES"/>
        </a:p>
      </dgm:t>
    </dgm:pt>
    <dgm:pt modelId="{95C02C1A-C0AE-4CF7-AEF9-7502BC49E795}" type="pres">
      <dgm:prSet presAssocID="{84C3E4AB-95FC-465E-AEC7-8E5786B5EBEE}" presName="node" presStyleLbl="node1" presStyleIdx="4" presStyleCnt="5" custScaleX="240848" custLinFactX="-12221" custLinFactNeighborX="-100000" custLinFactNeighborY="913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C0F5490-F4D4-480B-A3E4-92491581E287}" type="presOf" srcId="{05841626-0A13-4256-B13C-52BE52553B36}" destId="{91BECC56-955E-4DC6-994E-BCFD34D07C8D}" srcOrd="0" destOrd="0" presId="urn:microsoft.com/office/officeart/2005/8/layout/process1"/>
    <dgm:cxn modelId="{6DCA2668-7BC5-47DA-A8ED-9789106BCE4D}" type="presOf" srcId="{B4DFA366-AC52-4A64-9B5B-7BAD91E2C3D8}" destId="{4794013C-1B88-4835-BD69-C1959409F1F1}" srcOrd="0" destOrd="0" presId="urn:microsoft.com/office/officeart/2005/8/layout/process1"/>
    <dgm:cxn modelId="{C5698075-7F24-4C24-9E40-2474152D5804}" type="presOf" srcId="{3AC366FB-8E44-400A-88F7-1DA19D4F9330}" destId="{29E263C0-0EF9-4214-B6AC-B8247934AAFA}" srcOrd="1" destOrd="0" presId="urn:microsoft.com/office/officeart/2005/8/layout/process1"/>
    <dgm:cxn modelId="{70B99716-C578-455D-829B-E3E35CD5EB32}" srcId="{05841626-0A13-4256-B13C-52BE52553B36}" destId="{DBB64EDA-D803-401A-AC52-52F55A58D5BE}" srcOrd="1" destOrd="0" parTransId="{E8E3CDDE-5443-4E3E-B976-9FDA3F69948F}" sibTransId="{18D48172-1D9B-4164-BF8A-ABAF807EAD86}"/>
    <dgm:cxn modelId="{69C688D6-C563-4062-926E-7FAC0A2E246D}" type="presOf" srcId="{138CDB77-840F-4211-B095-D8A223016BD2}" destId="{B18314E2-0E97-4CD1-B962-9361AF357FA6}" srcOrd="0" destOrd="0" presId="urn:microsoft.com/office/officeart/2005/8/layout/process1"/>
    <dgm:cxn modelId="{27B68452-4CC1-4417-9921-87294764199A}" srcId="{05841626-0A13-4256-B13C-52BE52553B36}" destId="{138CDB77-840F-4211-B095-D8A223016BD2}" srcOrd="3" destOrd="0" parTransId="{5B7054C2-0C19-4B32-AA94-FE954899D5DE}" sibTransId="{3AC366FB-8E44-400A-88F7-1DA19D4F9330}"/>
    <dgm:cxn modelId="{CC37D382-698E-48D3-862D-6E86C02DE61F}" type="presOf" srcId="{84C3E4AB-95FC-465E-AEC7-8E5786B5EBEE}" destId="{95C02C1A-C0AE-4CF7-AEF9-7502BC49E795}" srcOrd="0" destOrd="0" presId="urn:microsoft.com/office/officeart/2005/8/layout/process1"/>
    <dgm:cxn modelId="{64CF43FD-C2DB-474D-9A64-826D7C866C7B}" type="presOf" srcId="{DBB64EDA-D803-401A-AC52-52F55A58D5BE}" destId="{54584EBF-174C-4BAE-9B93-3CA8FE0266B7}" srcOrd="0" destOrd="0" presId="urn:microsoft.com/office/officeart/2005/8/layout/process1"/>
    <dgm:cxn modelId="{AAC9D26C-2FF9-4BF3-9368-6A3CB2FAE37E}" type="presOf" srcId="{18D48172-1D9B-4164-BF8A-ABAF807EAD86}" destId="{E48192F1-094E-4257-A2B5-76B7D41146AD}" srcOrd="0" destOrd="0" presId="urn:microsoft.com/office/officeart/2005/8/layout/process1"/>
    <dgm:cxn modelId="{CE0184DF-4920-4DD0-AF4D-C7130E290F33}" type="presOf" srcId="{21F28D19-F35B-4037-9A8C-F44BFC688198}" destId="{F5F114D1-56FA-4416-8959-0501EBEA6AFF}" srcOrd="0" destOrd="0" presId="urn:microsoft.com/office/officeart/2005/8/layout/process1"/>
    <dgm:cxn modelId="{5B950CE6-5DC3-4CC6-9439-64E05DE64652}" srcId="{05841626-0A13-4256-B13C-52BE52553B36}" destId="{84C3E4AB-95FC-465E-AEC7-8E5786B5EBEE}" srcOrd="4" destOrd="0" parTransId="{AC707EB5-C7F0-425C-967D-9C38AA2740A4}" sibTransId="{14612EC8-6887-45FC-8098-A0D8C2D99028}"/>
    <dgm:cxn modelId="{CC0D77FE-9A7A-4827-861E-73B6C73DCF87}" type="presOf" srcId="{3AC366FB-8E44-400A-88F7-1DA19D4F9330}" destId="{A23E2709-AD34-4846-AD1B-E8201C4D03C6}" srcOrd="0" destOrd="0" presId="urn:microsoft.com/office/officeart/2005/8/layout/process1"/>
    <dgm:cxn modelId="{BFA839DB-9729-484D-A5DC-33368FF17A3E}" srcId="{05841626-0A13-4256-B13C-52BE52553B36}" destId="{BE14681C-6DBC-4B15-9027-E5CD0904B768}" srcOrd="0" destOrd="0" parTransId="{11ED3ECA-4622-4CF5-8E29-064E80AEE93E}" sibTransId="{53C19B1F-D98C-4986-A98F-C6CAD58EAEAF}"/>
    <dgm:cxn modelId="{C025F04B-5785-4A14-ABE6-9424977F8341}" type="presOf" srcId="{BE14681C-6DBC-4B15-9027-E5CD0904B768}" destId="{FD2AD98C-1F45-45B3-A00F-17ADD3900584}" srcOrd="0" destOrd="0" presId="urn:microsoft.com/office/officeart/2005/8/layout/process1"/>
    <dgm:cxn modelId="{05E50925-43CA-4B70-B35F-23966E4F1C4F}" type="presOf" srcId="{53C19B1F-D98C-4986-A98F-C6CAD58EAEAF}" destId="{E21F1A0D-BE8A-40A5-A25B-E582B550880D}" srcOrd="0" destOrd="0" presId="urn:microsoft.com/office/officeart/2005/8/layout/process1"/>
    <dgm:cxn modelId="{D45475DF-3A08-4D80-8903-EEC9F7BFE7B3}" type="presOf" srcId="{18D48172-1D9B-4164-BF8A-ABAF807EAD86}" destId="{CD92E264-7B36-4843-B473-91AD883C0C53}" srcOrd="1" destOrd="0" presId="urn:microsoft.com/office/officeart/2005/8/layout/process1"/>
    <dgm:cxn modelId="{848A6EE9-9616-4175-BEDB-F6FE0B7E7D4E}" srcId="{05841626-0A13-4256-B13C-52BE52553B36}" destId="{B4DFA366-AC52-4A64-9B5B-7BAD91E2C3D8}" srcOrd="2" destOrd="0" parTransId="{F821B33A-615D-49BE-8E53-5A98BCA92F86}" sibTransId="{21F28D19-F35B-4037-9A8C-F44BFC688198}"/>
    <dgm:cxn modelId="{7CA349C9-9EF1-484A-A85C-FE7EEAA17C75}" type="presOf" srcId="{21F28D19-F35B-4037-9A8C-F44BFC688198}" destId="{667AC5F1-265E-4AB4-895F-DCEC3A25A41B}" srcOrd="1" destOrd="0" presId="urn:microsoft.com/office/officeart/2005/8/layout/process1"/>
    <dgm:cxn modelId="{FA11D3B5-B26D-40BB-B6EB-E123DE5ED1ED}" type="presOf" srcId="{53C19B1F-D98C-4986-A98F-C6CAD58EAEAF}" destId="{4C8D504D-B27F-4C15-A094-A5E896D164FD}" srcOrd="1" destOrd="0" presId="urn:microsoft.com/office/officeart/2005/8/layout/process1"/>
    <dgm:cxn modelId="{0120CE95-5313-45C6-ACD8-F7CFAD9E482F}" type="presParOf" srcId="{91BECC56-955E-4DC6-994E-BCFD34D07C8D}" destId="{FD2AD98C-1F45-45B3-A00F-17ADD3900584}" srcOrd="0" destOrd="0" presId="urn:microsoft.com/office/officeart/2005/8/layout/process1"/>
    <dgm:cxn modelId="{8FA16632-3BDF-47AD-88A3-2640C297D26D}" type="presParOf" srcId="{91BECC56-955E-4DC6-994E-BCFD34D07C8D}" destId="{E21F1A0D-BE8A-40A5-A25B-E582B550880D}" srcOrd="1" destOrd="0" presId="urn:microsoft.com/office/officeart/2005/8/layout/process1"/>
    <dgm:cxn modelId="{6A60DEE3-48F5-424E-AE25-0A584D003E8A}" type="presParOf" srcId="{E21F1A0D-BE8A-40A5-A25B-E582B550880D}" destId="{4C8D504D-B27F-4C15-A094-A5E896D164FD}" srcOrd="0" destOrd="0" presId="urn:microsoft.com/office/officeart/2005/8/layout/process1"/>
    <dgm:cxn modelId="{E24B85B2-86E1-4317-9090-0176D4E897D1}" type="presParOf" srcId="{91BECC56-955E-4DC6-994E-BCFD34D07C8D}" destId="{54584EBF-174C-4BAE-9B93-3CA8FE0266B7}" srcOrd="2" destOrd="0" presId="urn:microsoft.com/office/officeart/2005/8/layout/process1"/>
    <dgm:cxn modelId="{637FFB22-A153-4F14-8112-0BA7E76350A8}" type="presParOf" srcId="{91BECC56-955E-4DC6-994E-BCFD34D07C8D}" destId="{E48192F1-094E-4257-A2B5-76B7D41146AD}" srcOrd="3" destOrd="0" presId="urn:microsoft.com/office/officeart/2005/8/layout/process1"/>
    <dgm:cxn modelId="{2CA8A432-6CC1-4086-B342-458CB1D6726F}" type="presParOf" srcId="{E48192F1-094E-4257-A2B5-76B7D41146AD}" destId="{CD92E264-7B36-4843-B473-91AD883C0C53}" srcOrd="0" destOrd="0" presId="urn:microsoft.com/office/officeart/2005/8/layout/process1"/>
    <dgm:cxn modelId="{281A33DA-83C0-4C96-8BA2-D2360450674E}" type="presParOf" srcId="{91BECC56-955E-4DC6-994E-BCFD34D07C8D}" destId="{4794013C-1B88-4835-BD69-C1959409F1F1}" srcOrd="4" destOrd="0" presId="urn:microsoft.com/office/officeart/2005/8/layout/process1"/>
    <dgm:cxn modelId="{73129D5E-B989-4DC3-98FA-206E41E0EA02}" type="presParOf" srcId="{91BECC56-955E-4DC6-994E-BCFD34D07C8D}" destId="{F5F114D1-56FA-4416-8959-0501EBEA6AFF}" srcOrd="5" destOrd="0" presId="urn:microsoft.com/office/officeart/2005/8/layout/process1"/>
    <dgm:cxn modelId="{097E7BC3-2523-47CC-A9B5-2EA7B8682AFA}" type="presParOf" srcId="{F5F114D1-56FA-4416-8959-0501EBEA6AFF}" destId="{667AC5F1-265E-4AB4-895F-DCEC3A25A41B}" srcOrd="0" destOrd="0" presId="urn:microsoft.com/office/officeart/2005/8/layout/process1"/>
    <dgm:cxn modelId="{3C85F2F2-E324-4DE4-B407-F24D4B278737}" type="presParOf" srcId="{91BECC56-955E-4DC6-994E-BCFD34D07C8D}" destId="{B18314E2-0E97-4CD1-B962-9361AF357FA6}" srcOrd="6" destOrd="0" presId="urn:microsoft.com/office/officeart/2005/8/layout/process1"/>
    <dgm:cxn modelId="{3B219DDC-5652-4999-8B3E-72DFEB08DA51}" type="presParOf" srcId="{91BECC56-955E-4DC6-994E-BCFD34D07C8D}" destId="{A23E2709-AD34-4846-AD1B-E8201C4D03C6}" srcOrd="7" destOrd="0" presId="urn:microsoft.com/office/officeart/2005/8/layout/process1"/>
    <dgm:cxn modelId="{76120225-C216-4711-8972-88156F51019C}" type="presParOf" srcId="{A23E2709-AD34-4846-AD1B-E8201C4D03C6}" destId="{29E263C0-0EF9-4214-B6AC-B8247934AAFA}" srcOrd="0" destOrd="0" presId="urn:microsoft.com/office/officeart/2005/8/layout/process1"/>
    <dgm:cxn modelId="{C0A2A830-12FE-4C27-8AE0-D3A822638008}" type="presParOf" srcId="{91BECC56-955E-4DC6-994E-BCFD34D07C8D}" destId="{95C02C1A-C0AE-4CF7-AEF9-7502BC49E795}" srcOrd="8" destOrd="0" presId="urn:microsoft.com/office/officeart/2005/8/layout/process1"/>
  </dgm:cxnLst>
  <dgm:bg>
    <a:solidFill>
      <a:schemeClr val="bg2">
        <a:lumMod val="75000"/>
      </a:schemeClr>
    </a:solidFill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2FC502-79D0-4738-A568-FF0BA99C53DC}" type="doc">
      <dgm:prSet loTypeId="urn:microsoft.com/office/officeart/2005/8/layout/radial4" loCatId="relationship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15AADFE4-0577-4E4E-8698-27E28701D4C8}">
      <dgm:prSet phldrT="[Texto]"/>
      <dgm:spPr/>
      <dgm:t>
        <a:bodyPr/>
        <a:lstStyle/>
        <a:p>
          <a:r>
            <a:rPr lang="es-ES" dirty="0" smtClean="0"/>
            <a:t>REDUCCION DE LA TASA DE INTERES </a:t>
          </a:r>
          <a:endParaRPr lang="es-ES" dirty="0"/>
        </a:p>
      </dgm:t>
    </dgm:pt>
    <dgm:pt modelId="{EF505E6F-DE0A-44DB-9433-B11C747A61BB}" type="parTrans" cxnId="{26AB864B-6966-4A99-BB47-80F060403DC4}">
      <dgm:prSet/>
      <dgm:spPr/>
      <dgm:t>
        <a:bodyPr/>
        <a:lstStyle/>
        <a:p>
          <a:endParaRPr lang="es-ES"/>
        </a:p>
      </dgm:t>
    </dgm:pt>
    <dgm:pt modelId="{31196F7F-34C6-4A00-8D5E-2A3512A8D543}" type="sibTrans" cxnId="{26AB864B-6966-4A99-BB47-80F060403DC4}">
      <dgm:prSet/>
      <dgm:spPr/>
      <dgm:t>
        <a:bodyPr/>
        <a:lstStyle/>
        <a:p>
          <a:endParaRPr lang="es-ES"/>
        </a:p>
      </dgm:t>
    </dgm:pt>
    <dgm:pt modelId="{ABA73E49-5D19-4418-99A0-EE2C6616399A}">
      <dgm:prSet phldrT="[Texto]" custT="1"/>
      <dgm:spPr/>
      <dgm:t>
        <a:bodyPr/>
        <a:lstStyle/>
        <a:p>
          <a:r>
            <a:rPr lang="es-ES" sz="1600" dirty="0" smtClean="0"/>
            <a:t>QUIEBRE DE LAS EXPECTIATIVAS INFLACIONARIAS Y DEVALUACIONISTAS </a:t>
          </a:r>
          <a:endParaRPr lang="es-ES" sz="1600" dirty="0"/>
        </a:p>
      </dgm:t>
    </dgm:pt>
    <dgm:pt modelId="{E05605AE-AC1E-499D-A3EB-66CB2762590E}" type="parTrans" cxnId="{BD53D512-9227-42AD-B34D-5028EC1DDD24}">
      <dgm:prSet/>
      <dgm:spPr/>
      <dgm:t>
        <a:bodyPr/>
        <a:lstStyle/>
        <a:p>
          <a:endParaRPr lang="es-ES"/>
        </a:p>
      </dgm:t>
    </dgm:pt>
    <dgm:pt modelId="{C2CF6547-3412-4B2F-8DA9-387E3FE46517}" type="sibTrans" cxnId="{BD53D512-9227-42AD-B34D-5028EC1DDD24}">
      <dgm:prSet/>
      <dgm:spPr/>
      <dgm:t>
        <a:bodyPr/>
        <a:lstStyle/>
        <a:p>
          <a:endParaRPr lang="es-ES"/>
        </a:p>
      </dgm:t>
    </dgm:pt>
    <dgm:pt modelId="{DEBC482E-B758-4746-9F7A-133321E705B8}">
      <dgm:prSet phldrT="[Texto]" custT="1"/>
      <dgm:spPr/>
      <dgm:t>
        <a:bodyPr/>
        <a:lstStyle/>
        <a:p>
          <a:r>
            <a:rPr lang="es-ES" sz="1600" dirty="0" smtClean="0"/>
            <a:t>REDUCCION DEL RIESGO PAIS </a:t>
          </a:r>
          <a:endParaRPr lang="es-ES" sz="1600" dirty="0"/>
        </a:p>
      </dgm:t>
    </dgm:pt>
    <dgm:pt modelId="{A1044A53-9B6A-4C2F-BE9D-7449F717B800}" type="parTrans" cxnId="{65A31F7D-2C6B-4179-B1C5-EC733489578C}">
      <dgm:prSet/>
      <dgm:spPr/>
      <dgm:t>
        <a:bodyPr/>
        <a:lstStyle/>
        <a:p>
          <a:endParaRPr lang="es-ES"/>
        </a:p>
      </dgm:t>
    </dgm:pt>
    <dgm:pt modelId="{CE49E2A1-DA7B-49AF-AC5C-F0F819C2F270}" type="sibTrans" cxnId="{65A31F7D-2C6B-4179-B1C5-EC733489578C}">
      <dgm:prSet/>
      <dgm:spPr/>
      <dgm:t>
        <a:bodyPr/>
        <a:lstStyle/>
        <a:p>
          <a:endParaRPr lang="es-ES"/>
        </a:p>
      </dgm:t>
    </dgm:pt>
    <dgm:pt modelId="{6FA4FDA9-E6E9-4FF0-986F-8E12F9116319}">
      <dgm:prSet phldrT="[Texto]" custT="1"/>
      <dgm:spPr/>
      <dgm:t>
        <a:bodyPr/>
        <a:lstStyle/>
        <a:p>
          <a:r>
            <a:rPr lang="es-ES" sz="1600" dirty="0" smtClean="0"/>
            <a:t>INCREMENTO DE LA INVERSION EXTRANJERA</a:t>
          </a:r>
          <a:endParaRPr lang="es-ES" sz="1600" dirty="0"/>
        </a:p>
      </dgm:t>
    </dgm:pt>
    <dgm:pt modelId="{05F32430-7C2C-42C8-AFFD-5289DA98D620}" type="parTrans" cxnId="{8327EEC4-AC29-45D2-9D2C-01BA39C97A47}">
      <dgm:prSet/>
      <dgm:spPr/>
      <dgm:t>
        <a:bodyPr/>
        <a:lstStyle/>
        <a:p>
          <a:endParaRPr lang="es-ES"/>
        </a:p>
      </dgm:t>
    </dgm:pt>
    <dgm:pt modelId="{4B23537B-2040-4638-B4E6-FE3C258EA2ED}" type="sibTrans" cxnId="{8327EEC4-AC29-45D2-9D2C-01BA39C97A47}">
      <dgm:prSet/>
      <dgm:spPr/>
      <dgm:t>
        <a:bodyPr/>
        <a:lstStyle/>
        <a:p>
          <a:endParaRPr lang="es-ES"/>
        </a:p>
      </dgm:t>
    </dgm:pt>
    <dgm:pt modelId="{82662767-954C-485E-B67C-22E5769C2858}">
      <dgm:prSet custT="1"/>
      <dgm:spPr/>
      <dgm:t>
        <a:bodyPr/>
        <a:lstStyle/>
        <a:p>
          <a:r>
            <a:rPr lang="es-ES" sz="1600" dirty="0" smtClean="0"/>
            <a:t>INTEGRACION BANCARIA CON EL EXTERIOR </a:t>
          </a:r>
          <a:endParaRPr lang="es-ES" sz="1600" dirty="0"/>
        </a:p>
      </dgm:t>
    </dgm:pt>
    <dgm:pt modelId="{9080AAEF-A293-4794-B973-AD430D2A13B0}" type="parTrans" cxnId="{C9696D5C-3C60-486F-AF4F-FF8A08209F40}">
      <dgm:prSet/>
      <dgm:spPr/>
      <dgm:t>
        <a:bodyPr/>
        <a:lstStyle/>
        <a:p>
          <a:endParaRPr lang="es-ES"/>
        </a:p>
      </dgm:t>
    </dgm:pt>
    <dgm:pt modelId="{8EC7CDA4-2BE1-4EAB-9471-4C674E995475}" type="sibTrans" cxnId="{C9696D5C-3C60-486F-AF4F-FF8A08209F40}">
      <dgm:prSet/>
      <dgm:spPr/>
      <dgm:t>
        <a:bodyPr/>
        <a:lstStyle/>
        <a:p>
          <a:endParaRPr lang="es-ES"/>
        </a:p>
      </dgm:t>
    </dgm:pt>
    <dgm:pt modelId="{BAE08D80-1A1B-4EC3-BF8C-A630A8BB27E5}">
      <dgm:prSet custT="1"/>
      <dgm:spPr/>
      <dgm:t>
        <a:bodyPr/>
        <a:lstStyle/>
        <a:p>
          <a:r>
            <a:rPr lang="es-ES" sz="1600" dirty="0" smtClean="0"/>
            <a:t>REGRESO DE CAPITALES FUGADOS </a:t>
          </a:r>
          <a:endParaRPr lang="es-ES" sz="1600" dirty="0"/>
        </a:p>
      </dgm:t>
    </dgm:pt>
    <dgm:pt modelId="{0BADB7B0-DCB7-4FB0-93FA-7B2F940B0F07}" type="parTrans" cxnId="{EF402169-C489-4F4E-B37D-00A2887031CD}">
      <dgm:prSet/>
      <dgm:spPr/>
      <dgm:t>
        <a:bodyPr/>
        <a:lstStyle/>
        <a:p>
          <a:endParaRPr lang="es-ES"/>
        </a:p>
      </dgm:t>
    </dgm:pt>
    <dgm:pt modelId="{B0CB5236-669A-4B24-A6D1-BE47BC479953}" type="sibTrans" cxnId="{EF402169-C489-4F4E-B37D-00A2887031CD}">
      <dgm:prSet/>
      <dgm:spPr/>
      <dgm:t>
        <a:bodyPr/>
        <a:lstStyle/>
        <a:p>
          <a:endParaRPr lang="es-ES"/>
        </a:p>
      </dgm:t>
    </dgm:pt>
    <dgm:pt modelId="{2DE77926-AD90-47F3-898F-D7A989496806}">
      <dgm:prSet custT="1"/>
      <dgm:spPr/>
      <dgm:t>
        <a:bodyPr/>
        <a:lstStyle/>
        <a:p>
          <a:r>
            <a:rPr lang="es-ES" sz="1600" dirty="0" smtClean="0"/>
            <a:t>DESINFLACION</a:t>
          </a:r>
          <a:r>
            <a:rPr lang="es-ES" sz="1600" baseline="0" dirty="0" smtClean="0"/>
            <a:t> INTERNA </a:t>
          </a:r>
          <a:endParaRPr lang="es-ES" sz="1600" dirty="0"/>
        </a:p>
      </dgm:t>
    </dgm:pt>
    <dgm:pt modelId="{55B5CDBF-1163-4544-9D94-EB312DD5662E}" type="parTrans" cxnId="{999B34CA-0958-4FFB-9E95-86A8CEC89A07}">
      <dgm:prSet/>
      <dgm:spPr/>
      <dgm:t>
        <a:bodyPr/>
        <a:lstStyle/>
        <a:p>
          <a:endParaRPr lang="es-ES"/>
        </a:p>
      </dgm:t>
    </dgm:pt>
    <dgm:pt modelId="{656270F6-856E-44ED-8F9D-3F422328BB24}" type="sibTrans" cxnId="{999B34CA-0958-4FFB-9E95-86A8CEC89A07}">
      <dgm:prSet/>
      <dgm:spPr/>
      <dgm:t>
        <a:bodyPr/>
        <a:lstStyle/>
        <a:p>
          <a:endParaRPr lang="es-ES"/>
        </a:p>
      </dgm:t>
    </dgm:pt>
    <dgm:pt modelId="{DFD33800-7C91-4B46-AE7F-530BE8C272AF}" type="pres">
      <dgm:prSet presAssocID="{6A2FC502-79D0-4738-A568-FF0BA99C53D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CB7798F-440D-4388-AFB7-70FC4D5BF9CA}" type="pres">
      <dgm:prSet presAssocID="{15AADFE4-0577-4E4E-8698-27E28701D4C8}" presName="centerShape" presStyleLbl="node0" presStyleIdx="0" presStyleCnt="1"/>
      <dgm:spPr/>
      <dgm:t>
        <a:bodyPr/>
        <a:lstStyle/>
        <a:p>
          <a:endParaRPr lang="es-ES"/>
        </a:p>
      </dgm:t>
    </dgm:pt>
    <dgm:pt modelId="{EB602195-04F9-40BE-8AEC-4B9393D2DF97}" type="pres">
      <dgm:prSet presAssocID="{E05605AE-AC1E-499D-A3EB-66CB2762590E}" presName="parTrans" presStyleLbl="bgSibTrans2D1" presStyleIdx="0" presStyleCnt="6"/>
      <dgm:spPr/>
      <dgm:t>
        <a:bodyPr/>
        <a:lstStyle/>
        <a:p>
          <a:endParaRPr lang="es-ES"/>
        </a:p>
      </dgm:t>
    </dgm:pt>
    <dgm:pt modelId="{CBA3AB01-D464-40B3-ADF6-C2CA57EE407A}" type="pres">
      <dgm:prSet presAssocID="{ABA73E49-5D19-4418-99A0-EE2C6616399A}" presName="node" presStyleLbl="node1" presStyleIdx="0" presStyleCnt="6" custScaleX="114665" custScaleY="127083" custRadScaleRad="88862" custRadScaleInc="-255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DC3F99E-10C4-479C-8EA0-D277ED75CA8F}" type="pres">
      <dgm:prSet presAssocID="{A1044A53-9B6A-4C2F-BE9D-7449F717B800}" presName="parTrans" presStyleLbl="bgSibTrans2D1" presStyleIdx="1" presStyleCnt="6"/>
      <dgm:spPr/>
      <dgm:t>
        <a:bodyPr/>
        <a:lstStyle/>
        <a:p>
          <a:endParaRPr lang="es-ES"/>
        </a:p>
      </dgm:t>
    </dgm:pt>
    <dgm:pt modelId="{0FD96455-A312-43CF-A860-CBC9E7CE9C29}" type="pres">
      <dgm:prSet presAssocID="{DEBC482E-B758-4746-9F7A-133321E705B8}" presName="node" presStyleLbl="node1" presStyleIdx="1" presStyleCnt="6" custRadScaleRad="104951" custRadScaleInc="36523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4BF88B2-13A0-4B69-AF8E-88D4FC4A90C2}" type="pres">
      <dgm:prSet presAssocID="{9080AAEF-A293-4794-B973-AD430D2A13B0}" presName="parTrans" presStyleLbl="bgSibTrans2D1" presStyleIdx="2" presStyleCnt="6"/>
      <dgm:spPr/>
      <dgm:t>
        <a:bodyPr/>
        <a:lstStyle/>
        <a:p>
          <a:endParaRPr lang="es-ES"/>
        </a:p>
      </dgm:t>
    </dgm:pt>
    <dgm:pt modelId="{076A566C-DC89-4A66-AA23-C8A1C8CCBFE1}" type="pres">
      <dgm:prSet presAssocID="{82662767-954C-485E-B67C-22E5769C2858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2ABE205-5FBE-49A9-8BE2-CDCFF14E9C88}" type="pres">
      <dgm:prSet presAssocID="{0BADB7B0-DCB7-4FB0-93FA-7B2F940B0F07}" presName="parTrans" presStyleLbl="bgSibTrans2D1" presStyleIdx="3" presStyleCnt="6"/>
      <dgm:spPr/>
      <dgm:t>
        <a:bodyPr/>
        <a:lstStyle/>
        <a:p>
          <a:endParaRPr lang="es-ES"/>
        </a:p>
      </dgm:t>
    </dgm:pt>
    <dgm:pt modelId="{F30A8DED-16B1-4376-AE6B-3C4648CDA65B}" type="pres">
      <dgm:prSet presAssocID="{BAE08D80-1A1B-4EC3-BF8C-A630A8BB27E5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39047ED-2884-4302-AE10-980DFDC565F3}" type="pres">
      <dgm:prSet presAssocID="{55B5CDBF-1163-4544-9D94-EB312DD5662E}" presName="parTrans" presStyleLbl="bgSibTrans2D1" presStyleIdx="4" presStyleCnt="6"/>
      <dgm:spPr/>
      <dgm:t>
        <a:bodyPr/>
        <a:lstStyle/>
        <a:p>
          <a:endParaRPr lang="es-ES"/>
        </a:p>
      </dgm:t>
    </dgm:pt>
    <dgm:pt modelId="{9AF3A684-30EE-4E0B-9374-30CDC97BFA47}" type="pres">
      <dgm:prSet presAssocID="{2DE77926-AD90-47F3-898F-D7A989496806}" presName="node" presStyleLbl="node1" presStyleIdx="4" presStyleCnt="6" custRadScaleRad="108222" custRadScaleInc="-37519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D5B2D52-25FF-4DC3-9135-31BF8C32DDF6}" type="pres">
      <dgm:prSet presAssocID="{05F32430-7C2C-42C8-AFFD-5289DA98D620}" presName="parTrans" presStyleLbl="bgSibTrans2D1" presStyleIdx="5" presStyleCnt="6"/>
      <dgm:spPr/>
      <dgm:t>
        <a:bodyPr/>
        <a:lstStyle/>
        <a:p>
          <a:endParaRPr lang="es-ES"/>
        </a:p>
      </dgm:t>
    </dgm:pt>
    <dgm:pt modelId="{AE7C9A33-85A0-4099-81CD-AAC7F6223A86}" type="pres">
      <dgm:prSet presAssocID="{6FA4FDA9-E6E9-4FF0-986F-8E12F9116319}" presName="node" presStyleLbl="node1" presStyleIdx="5" presStyleCnt="6" custScaleX="130088" custScaleY="127083" custRadScaleRad="92875" custRadScaleInc="244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08BC58E-6827-4046-BD76-FA541A9F3EAE}" type="presOf" srcId="{9080AAEF-A293-4794-B973-AD430D2A13B0}" destId="{04BF88B2-13A0-4B69-AF8E-88D4FC4A90C2}" srcOrd="0" destOrd="0" presId="urn:microsoft.com/office/officeart/2005/8/layout/radial4"/>
    <dgm:cxn modelId="{A29E4381-03A7-48A7-AD9E-FA904900473C}" type="presOf" srcId="{15AADFE4-0577-4E4E-8698-27E28701D4C8}" destId="{BCB7798F-440D-4388-AFB7-70FC4D5BF9CA}" srcOrd="0" destOrd="0" presId="urn:microsoft.com/office/officeart/2005/8/layout/radial4"/>
    <dgm:cxn modelId="{8327EEC4-AC29-45D2-9D2C-01BA39C97A47}" srcId="{15AADFE4-0577-4E4E-8698-27E28701D4C8}" destId="{6FA4FDA9-E6E9-4FF0-986F-8E12F9116319}" srcOrd="5" destOrd="0" parTransId="{05F32430-7C2C-42C8-AFFD-5289DA98D620}" sibTransId="{4B23537B-2040-4638-B4E6-FE3C258EA2ED}"/>
    <dgm:cxn modelId="{D95915DB-6692-451C-9819-2437CD2F7FE0}" type="presOf" srcId="{6FA4FDA9-E6E9-4FF0-986F-8E12F9116319}" destId="{AE7C9A33-85A0-4099-81CD-AAC7F6223A86}" srcOrd="0" destOrd="0" presId="urn:microsoft.com/office/officeart/2005/8/layout/radial4"/>
    <dgm:cxn modelId="{E258AE2C-C9D3-4312-8C8E-6FE4F504FED6}" type="presOf" srcId="{E05605AE-AC1E-499D-A3EB-66CB2762590E}" destId="{EB602195-04F9-40BE-8AEC-4B9393D2DF97}" srcOrd="0" destOrd="0" presId="urn:microsoft.com/office/officeart/2005/8/layout/radial4"/>
    <dgm:cxn modelId="{C9696D5C-3C60-486F-AF4F-FF8A08209F40}" srcId="{15AADFE4-0577-4E4E-8698-27E28701D4C8}" destId="{82662767-954C-485E-B67C-22E5769C2858}" srcOrd="2" destOrd="0" parTransId="{9080AAEF-A293-4794-B973-AD430D2A13B0}" sibTransId="{8EC7CDA4-2BE1-4EAB-9471-4C674E995475}"/>
    <dgm:cxn modelId="{999B34CA-0958-4FFB-9E95-86A8CEC89A07}" srcId="{15AADFE4-0577-4E4E-8698-27E28701D4C8}" destId="{2DE77926-AD90-47F3-898F-D7A989496806}" srcOrd="4" destOrd="0" parTransId="{55B5CDBF-1163-4544-9D94-EB312DD5662E}" sibTransId="{656270F6-856E-44ED-8F9D-3F422328BB24}"/>
    <dgm:cxn modelId="{26AB864B-6966-4A99-BB47-80F060403DC4}" srcId="{6A2FC502-79D0-4738-A568-FF0BA99C53DC}" destId="{15AADFE4-0577-4E4E-8698-27E28701D4C8}" srcOrd="0" destOrd="0" parTransId="{EF505E6F-DE0A-44DB-9433-B11C747A61BB}" sibTransId="{31196F7F-34C6-4A00-8D5E-2A3512A8D543}"/>
    <dgm:cxn modelId="{0F00F6BF-C367-4645-A990-5A3B0440F20E}" type="presOf" srcId="{55B5CDBF-1163-4544-9D94-EB312DD5662E}" destId="{B39047ED-2884-4302-AE10-980DFDC565F3}" srcOrd="0" destOrd="0" presId="urn:microsoft.com/office/officeart/2005/8/layout/radial4"/>
    <dgm:cxn modelId="{8D67E46F-9E59-4948-968B-201EC48F0D56}" type="presOf" srcId="{0BADB7B0-DCB7-4FB0-93FA-7B2F940B0F07}" destId="{02ABE205-5FBE-49A9-8BE2-CDCFF14E9C88}" srcOrd="0" destOrd="0" presId="urn:microsoft.com/office/officeart/2005/8/layout/radial4"/>
    <dgm:cxn modelId="{194731E9-7808-4242-AB02-F1850EFB601F}" type="presOf" srcId="{05F32430-7C2C-42C8-AFFD-5289DA98D620}" destId="{3D5B2D52-25FF-4DC3-9135-31BF8C32DDF6}" srcOrd="0" destOrd="0" presId="urn:microsoft.com/office/officeart/2005/8/layout/radial4"/>
    <dgm:cxn modelId="{65A31F7D-2C6B-4179-B1C5-EC733489578C}" srcId="{15AADFE4-0577-4E4E-8698-27E28701D4C8}" destId="{DEBC482E-B758-4746-9F7A-133321E705B8}" srcOrd="1" destOrd="0" parTransId="{A1044A53-9B6A-4C2F-BE9D-7449F717B800}" sibTransId="{CE49E2A1-DA7B-49AF-AC5C-F0F819C2F270}"/>
    <dgm:cxn modelId="{BD53D512-9227-42AD-B34D-5028EC1DDD24}" srcId="{15AADFE4-0577-4E4E-8698-27E28701D4C8}" destId="{ABA73E49-5D19-4418-99A0-EE2C6616399A}" srcOrd="0" destOrd="0" parTransId="{E05605AE-AC1E-499D-A3EB-66CB2762590E}" sibTransId="{C2CF6547-3412-4B2F-8DA9-387E3FE46517}"/>
    <dgm:cxn modelId="{A89FB395-2A3B-43B0-9440-BFD3F72824FC}" type="presOf" srcId="{82662767-954C-485E-B67C-22E5769C2858}" destId="{076A566C-DC89-4A66-AA23-C8A1C8CCBFE1}" srcOrd="0" destOrd="0" presId="urn:microsoft.com/office/officeart/2005/8/layout/radial4"/>
    <dgm:cxn modelId="{572B2CAB-113A-431F-BA7D-60A1FFAE1DA7}" type="presOf" srcId="{2DE77926-AD90-47F3-898F-D7A989496806}" destId="{9AF3A684-30EE-4E0B-9374-30CDC97BFA47}" srcOrd="0" destOrd="0" presId="urn:microsoft.com/office/officeart/2005/8/layout/radial4"/>
    <dgm:cxn modelId="{BCDF599B-827C-4BAB-9E88-2467AB30914B}" type="presOf" srcId="{ABA73E49-5D19-4418-99A0-EE2C6616399A}" destId="{CBA3AB01-D464-40B3-ADF6-C2CA57EE407A}" srcOrd="0" destOrd="0" presId="urn:microsoft.com/office/officeart/2005/8/layout/radial4"/>
    <dgm:cxn modelId="{2069A364-46DA-4D9F-A9C7-85FAEEB84E9D}" type="presOf" srcId="{6A2FC502-79D0-4738-A568-FF0BA99C53DC}" destId="{DFD33800-7C91-4B46-AE7F-530BE8C272AF}" srcOrd="0" destOrd="0" presId="urn:microsoft.com/office/officeart/2005/8/layout/radial4"/>
    <dgm:cxn modelId="{5A3D9FFD-3003-4A27-B835-314C64C4D765}" type="presOf" srcId="{BAE08D80-1A1B-4EC3-BF8C-A630A8BB27E5}" destId="{F30A8DED-16B1-4376-AE6B-3C4648CDA65B}" srcOrd="0" destOrd="0" presId="urn:microsoft.com/office/officeart/2005/8/layout/radial4"/>
    <dgm:cxn modelId="{E47CA88F-A879-4342-B20B-CBF916F5DAAB}" type="presOf" srcId="{A1044A53-9B6A-4C2F-BE9D-7449F717B800}" destId="{BDC3F99E-10C4-479C-8EA0-D277ED75CA8F}" srcOrd="0" destOrd="0" presId="urn:microsoft.com/office/officeart/2005/8/layout/radial4"/>
    <dgm:cxn modelId="{8176671B-3D03-492E-BDC9-2A5CC1E89547}" type="presOf" srcId="{DEBC482E-B758-4746-9F7A-133321E705B8}" destId="{0FD96455-A312-43CF-A860-CBC9E7CE9C29}" srcOrd="0" destOrd="0" presId="urn:microsoft.com/office/officeart/2005/8/layout/radial4"/>
    <dgm:cxn modelId="{EF402169-C489-4F4E-B37D-00A2887031CD}" srcId="{15AADFE4-0577-4E4E-8698-27E28701D4C8}" destId="{BAE08D80-1A1B-4EC3-BF8C-A630A8BB27E5}" srcOrd="3" destOrd="0" parTransId="{0BADB7B0-DCB7-4FB0-93FA-7B2F940B0F07}" sibTransId="{B0CB5236-669A-4B24-A6D1-BE47BC479953}"/>
    <dgm:cxn modelId="{7E64076E-C02F-4303-8271-CA06CCA66DA8}" type="presParOf" srcId="{DFD33800-7C91-4B46-AE7F-530BE8C272AF}" destId="{BCB7798F-440D-4388-AFB7-70FC4D5BF9CA}" srcOrd="0" destOrd="0" presId="urn:microsoft.com/office/officeart/2005/8/layout/radial4"/>
    <dgm:cxn modelId="{780C6F25-7C35-4037-95F9-D5F0D8C3BF43}" type="presParOf" srcId="{DFD33800-7C91-4B46-AE7F-530BE8C272AF}" destId="{EB602195-04F9-40BE-8AEC-4B9393D2DF97}" srcOrd="1" destOrd="0" presId="urn:microsoft.com/office/officeart/2005/8/layout/radial4"/>
    <dgm:cxn modelId="{4DEA3BD4-E996-47EF-AA56-CBE33A2C2501}" type="presParOf" srcId="{DFD33800-7C91-4B46-AE7F-530BE8C272AF}" destId="{CBA3AB01-D464-40B3-ADF6-C2CA57EE407A}" srcOrd="2" destOrd="0" presId="urn:microsoft.com/office/officeart/2005/8/layout/radial4"/>
    <dgm:cxn modelId="{2BEC6510-73C2-46C1-B4CB-C1686CCE78C8}" type="presParOf" srcId="{DFD33800-7C91-4B46-AE7F-530BE8C272AF}" destId="{BDC3F99E-10C4-479C-8EA0-D277ED75CA8F}" srcOrd="3" destOrd="0" presId="urn:microsoft.com/office/officeart/2005/8/layout/radial4"/>
    <dgm:cxn modelId="{1B5BB8E8-E830-4C5A-910D-C19A6EC13A01}" type="presParOf" srcId="{DFD33800-7C91-4B46-AE7F-530BE8C272AF}" destId="{0FD96455-A312-43CF-A860-CBC9E7CE9C29}" srcOrd="4" destOrd="0" presId="urn:microsoft.com/office/officeart/2005/8/layout/radial4"/>
    <dgm:cxn modelId="{0B0AF7B2-F8F2-4BB2-8C60-99E4C7FA1491}" type="presParOf" srcId="{DFD33800-7C91-4B46-AE7F-530BE8C272AF}" destId="{04BF88B2-13A0-4B69-AF8E-88D4FC4A90C2}" srcOrd="5" destOrd="0" presId="urn:microsoft.com/office/officeart/2005/8/layout/radial4"/>
    <dgm:cxn modelId="{FAD429D5-2D37-4BCF-A8FB-D72BA304FF57}" type="presParOf" srcId="{DFD33800-7C91-4B46-AE7F-530BE8C272AF}" destId="{076A566C-DC89-4A66-AA23-C8A1C8CCBFE1}" srcOrd="6" destOrd="0" presId="urn:microsoft.com/office/officeart/2005/8/layout/radial4"/>
    <dgm:cxn modelId="{EB63255A-D9AC-4CF1-B2D3-15D1EEE9B118}" type="presParOf" srcId="{DFD33800-7C91-4B46-AE7F-530BE8C272AF}" destId="{02ABE205-5FBE-49A9-8BE2-CDCFF14E9C88}" srcOrd="7" destOrd="0" presId="urn:microsoft.com/office/officeart/2005/8/layout/radial4"/>
    <dgm:cxn modelId="{41A6CA52-14A6-4A56-A61D-620EFCF8B91C}" type="presParOf" srcId="{DFD33800-7C91-4B46-AE7F-530BE8C272AF}" destId="{F30A8DED-16B1-4376-AE6B-3C4648CDA65B}" srcOrd="8" destOrd="0" presId="urn:microsoft.com/office/officeart/2005/8/layout/radial4"/>
    <dgm:cxn modelId="{AFC2DBC5-7E6A-44EA-B3CB-28F7A5B353B9}" type="presParOf" srcId="{DFD33800-7C91-4B46-AE7F-530BE8C272AF}" destId="{B39047ED-2884-4302-AE10-980DFDC565F3}" srcOrd="9" destOrd="0" presId="urn:microsoft.com/office/officeart/2005/8/layout/radial4"/>
    <dgm:cxn modelId="{00599C88-DE94-4C60-90E4-26A477836EF7}" type="presParOf" srcId="{DFD33800-7C91-4B46-AE7F-530BE8C272AF}" destId="{9AF3A684-30EE-4E0B-9374-30CDC97BFA47}" srcOrd="10" destOrd="0" presId="urn:microsoft.com/office/officeart/2005/8/layout/radial4"/>
    <dgm:cxn modelId="{1D4CAB63-157E-4711-B718-61D1205E1A4F}" type="presParOf" srcId="{DFD33800-7C91-4B46-AE7F-530BE8C272AF}" destId="{3D5B2D52-25FF-4DC3-9135-31BF8C32DDF6}" srcOrd="11" destOrd="0" presId="urn:microsoft.com/office/officeart/2005/8/layout/radial4"/>
    <dgm:cxn modelId="{771C645F-7E74-4D9F-A936-579B63671C84}" type="presParOf" srcId="{DFD33800-7C91-4B46-AE7F-530BE8C272AF}" destId="{AE7C9A33-85A0-4099-81CD-AAC7F6223A86}" srcOrd="12" destOrd="0" presId="urn:microsoft.com/office/officeart/2005/8/layout/radial4"/>
  </dgm:cxnLst>
  <dgm:bg>
    <a:solidFill>
      <a:schemeClr val="bg2">
        <a:lumMod val="75000"/>
      </a:schemeClr>
    </a:solidFill>
  </dgm:bg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7A36730-8FDC-4CE6-9CAF-98771F8DA1F4}" type="doc">
      <dgm:prSet loTypeId="urn:microsoft.com/office/officeart/2005/8/layout/radial4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E3A2304D-8A72-4DFC-97EB-2EBE6F5D5A15}">
      <dgm:prSet phldrT="[Texto]"/>
      <dgm:spPr/>
      <dgm:t>
        <a:bodyPr/>
        <a:lstStyle/>
        <a:p>
          <a:r>
            <a:rPr lang="es-ES" dirty="0" smtClean="0"/>
            <a:t>FOMENTO DEL CRECIMIENTO ECONOMICO </a:t>
          </a:r>
          <a:endParaRPr lang="es-ES" dirty="0"/>
        </a:p>
      </dgm:t>
    </dgm:pt>
    <dgm:pt modelId="{D0722B77-7CD7-41B4-8055-AEDCDBFDE9B3}" type="parTrans" cxnId="{D9B7CC5C-6590-4FC9-B2FC-C8341937E25A}">
      <dgm:prSet/>
      <dgm:spPr/>
      <dgm:t>
        <a:bodyPr/>
        <a:lstStyle/>
        <a:p>
          <a:endParaRPr lang="es-ES"/>
        </a:p>
      </dgm:t>
    </dgm:pt>
    <dgm:pt modelId="{013013B8-1C42-4870-B150-B7CEA6F784B1}" type="sibTrans" cxnId="{D9B7CC5C-6590-4FC9-B2FC-C8341937E25A}">
      <dgm:prSet/>
      <dgm:spPr/>
      <dgm:t>
        <a:bodyPr/>
        <a:lstStyle/>
        <a:p>
          <a:endParaRPr lang="es-ES"/>
        </a:p>
      </dgm:t>
    </dgm:pt>
    <dgm:pt modelId="{99A67A8A-CC15-4AC9-AAB7-AD2493233464}">
      <dgm:prSet phldrT="[Texto]" custT="1"/>
      <dgm:spPr/>
      <dgm:t>
        <a:bodyPr/>
        <a:lstStyle/>
        <a:p>
          <a:r>
            <a:rPr lang="es-ES" sz="1100" dirty="0" smtClean="0"/>
            <a:t>REGRESO DE CAPITALES FUGADOS</a:t>
          </a:r>
          <a:endParaRPr lang="es-ES" sz="1100" dirty="0"/>
        </a:p>
      </dgm:t>
    </dgm:pt>
    <dgm:pt modelId="{7805094E-C544-458E-822C-A26242621AF0}" type="parTrans" cxnId="{FD8BB45F-F3A9-483B-81CB-0004DFCC3829}">
      <dgm:prSet/>
      <dgm:spPr/>
      <dgm:t>
        <a:bodyPr/>
        <a:lstStyle/>
        <a:p>
          <a:endParaRPr lang="es-ES"/>
        </a:p>
      </dgm:t>
    </dgm:pt>
    <dgm:pt modelId="{9AFBE633-B341-452A-8DFA-A7ABA8630DF6}" type="sibTrans" cxnId="{FD8BB45F-F3A9-483B-81CB-0004DFCC3829}">
      <dgm:prSet/>
      <dgm:spPr/>
      <dgm:t>
        <a:bodyPr/>
        <a:lstStyle/>
        <a:p>
          <a:endParaRPr lang="es-ES"/>
        </a:p>
      </dgm:t>
    </dgm:pt>
    <dgm:pt modelId="{465466E5-B37B-47B7-B1BA-FF7FD4866A7C}">
      <dgm:prSet phldrT="[Texto]" custT="1"/>
      <dgm:spPr/>
      <dgm:t>
        <a:bodyPr/>
        <a:lstStyle/>
        <a:p>
          <a:r>
            <a:rPr lang="es-ES" sz="1100" dirty="0" smtClean="0"/>
            <a:t>INCREMENTO DE LA INVERSION EXTRANJERA</a:t>
          </a:r>
          <a:endParaRPr lang="es-ES" sz="1100" dirty="0"/>
        </a:p>
      </dgm:t>
    </dgm:pt>
    <dgm:pt modelId="{D6DD4FC7-FB29-485B-A1F9-3D5558A4F8A2}" type="parTrans" cxnId="{49F05988-7CBA-403D-86D2-251691819E94}">
      <dgm:prSet/>
      <dgm:spPr/>
      <dgm:t>
        <a:bodyPr/>
        <a:lstStyle/>
        <a:p>
          <a:endParaRPr lang="es-ES"/>
        </a:p>
      </dgm:t>
    </dgm:pt>
    <dgm:pt modelId="{1D214425-9D70-4A65-AAB7-4FCEFD91B786}" type="sibTrans" cxnId="{49F05988-7CBA-403D-86D2-251691819E94}">
      <dgm:prSet/>
      <dgm:spPr/>
      <dgm:t>
        <a:bodyPr/>
        <a:lstStyle/>
        <a:p>
          <a:endParaRPr lang="es-ES"/>
        </a:p>
      </dgm:t>
    </dgm:pt>
    <dgm:pt modelId="{3D6B9AF7-3542-4871-928C-DA9EBC29DB6E}">
      <dgm:prSet phldrT="[Texto]" custT="1"/>
      <dgm:spPr/>
      <dgm:t>
        <a:bodyPr/>
        <a:lstStyle/>
        <a:p>
          <a:r>
            <a:rPr lang="es-ES" sz="1100" dirty="0" smtClean="0"/>
            <a:t>INCREMENTO DE LA INVERSION NACIONAL </a:t>
          </a:r>
          <a:endParaRPr lang="es-ES" sz="1100" dirty="0"/>
        </a:p>
      </dgm:t>
    </dgm:pt>
    <dgm:pt modelId="{924E8AF7-E41E-440C-9FC7-C194E4F23DA8}" type="parTrans" cxnId="{0DA3DA1D-5CEB-41C2-89BF-EA76C4FFC429}">
      <dgm:prSet/>
      <dgm:spPr/>
      <dgm:t>
        <a:bodyPr/>
        <a:lstStyle/>
        <a:p>
          <a:endParaRPr lang="es-ES"/>
        </a:p>
      </dgm:t>
    </dgm:pt>
    <dgm:pt modelId="{7BE43B2A-E2B2-43E4-8B79-0C9C61A13797}" type="sibTrans" cxnId="{0DA3DA1D-5CEB-41C2-89BF-EA76C4FFC429}">
      <dgm:prSet/>
      <dgm:spPr/>
      <dgm:t>
        <a:bodyPr/>
        <a:lstStyle/>
        <a:p>
          <a:endParaRPr lang="es-ES"/>
        </a:p>
      </dgm:t>
    </dgm:pt>
    <dgm:pt modelId="{01F412C8-5DAC-4ED5-8E66-78D105B879C5}">
      <dgm:prSet custT="1"/>
      <dgm:spPr/>
      <dgm:t>
        <a:bodyPr/>
        <a:lstStyle/>
        <a:p>
          <a:r>
            <a:rPr lang="es-ES" sz="1100" dirty="0" smtClean="0"/>
            <a:t>QUIEBRE DE LAS EXPECTATIVAS INFLACIONARIAS Y DEVALUACIONISTAS </a:t>
          </a:r>
          <a:endParaRPr lang="es-ES" sz="1100" dirty="0"/>
        </a:p>
      </dgm:t>
    </dgm:pt>
    <dgm:pt modelId="{5CCEE49D-6BBF-403A-BEBC-BEFA05B97050}" type="parTrans" cxnId="{E600D906-7802-4037-9DEA-E3D008E44737}">
      <dgm:prSet/>
      <dgm:spPr/>
      <dgm:t>
        <a:bodyPr/>
        <a:lstStyle/>
        <a:p>
          <a:endParaRPr lang="es-ES"/>
        </a:p>
      </dgm:t>
    </dgm:pt>
    <dgm:pt modelId="{DC8E17E4-8108-4E5A-9EA0-C6A2856D868C}" type="sibTrans" cxnId="{E600D906-7802-4037-9DEA-E3D008E44737}">
      <dgm:prSet/>
      <dgm:spPr/>
      <dgm:t>
        <a:bodyPr/>
        <a:lstStyle/>
        <a:p>
          <a:endParaRPr lang="es-ES"/>
        </a:p>
      </dgm:t>
    </dgm:pt>
    <dgm:pt modelId="{B55A796A-F623-4403-8AA6-6AFE1EBFF77D}">
      <dgm:prSet custT="1"/>
      <dgm:spPr/>
      <dgm:t>
        <a:bodyPr/>
        <a:lstStyle/>
        <a:p>
          <a:r>
            <a:rPr lang="es-ES" sz="1100" dirty="0" smtClean="0"/>
            <a:t>RDUCCION DE LAS TASA DE INTERES </a:t>
          </a:r>
          <a:endParaRPr lang="es-ES" sz="1100" dirty="0"/>
        </a:p>
      </dgm:t>
    </dgm:pt>
    <dgm:pt modelId="{97690047-2E41-40A3-B339-7659ADA7F270}" type="parTrans" cxnId="{D02162B3-EB3D-4810-8313-2EBAD7BA21FA}">
      <dgm:prSet/>
      <dgm:spPr/>
      <dgm:t>
        <a:bodyPr/>
        <a:lstStyle/>
        <a:p>
          <a:endParaRPr lang="es-ES"/>
        </a:p>
      </dgm:t>
    </dgm:pt>
    <dgm:pt modelId="{D554BF50-668F-4398-A150-4DD2E3512849}" type="sibTrans" cxnId="{D02162B3-EB3D-4810-8313-2EBAD7BA21FA}">
      <dgm:prSet/>
      <dgm:spPr/>
      <dgm:t>
        <a:bodyPr/>
        <a:lstStyle/>
        <a:p>
          <a:endParaRPr lang="es-ES"/>
        </a:p>
      </dgm:t>
    </dgm:pt>
    <dgm:pt modelId="{F0E37610-F6E7-468D-93EA-DBC55075BDC1}">
      <dgm:prSet custT="1"/>
      <dgm:spPr/>
      <dgm:t>
        <a:bodyPr/>
        <a:lstStyle/>
        <a:p>
          <a:r>
            <a:rPr lang="es-ES" sz="1100" dirty="0" smtClean="0"/>
            <a:t>DESINFLACION INTERNA </a:t>
          </a:r>
          <a:endParaRPr lang="es-ES" sz="1100" dirty="0"/>
        </a:p>
      </dgm:t>
    </dgm:pt>
    <dgm:pt modelId="{05FA86DA-CA35-456C-976F-748BC09B3FC4}" type="parTrans" cxnId="{2A256756-4195-45B6-BB3A-BEF4CF75F5DC}">
      <dgm:prSet/>
      <dgm:spPr/>
      <dgm:t>
        <a:bodyPr/>
        <a:lstStyle/>
        <a:p>
          <a:endParaRPr lang="es-ES"/>
        </a:p>
      </dgm:t>
    </dgm:pt>
    <dgm:pt modelId="{FDD3C912-E357-48EA-8061-5C3EC09AEC1D}" type="sibTrans" cxnId="{2A256756-4195-45B6-BB3A-BEF4CF75F5DC}">
      <dgm:prSet/>
      <dgm:spPr/>
      <dgm:t>
        <a:bodyPr/>
        <a:lstStyle/>
        <a:p>
          <a:endParaRPr lang="es-ES"/>
        </a:p>
      </dgm:t>
    </dgm:pt>
    <dgm:pt modelId="{0E255973-CE51-4B17-B020-E86DDBC951AB}">
      <dgm:prSet custT="1"/>
      <dgm:spPr/>
      <dgm:t>
        <a:bodyPr/>
        <a:lstStyle/>
        <a:p>
          <a:r>
            <a:rPr lang="es-ES" sz="1100" dirty="0" smtClean="0"/>
            <a:t>AUMENTO DE LA CONFIANZA EN  LA ECONOMIA NACIONAL </a:t>
          </a:r>
          <a:endParaRPr lang="es-ES" sz="1100" dirty="0"/>
        </a:p>
      </dgm:t>
    </dgm:pt>
    <dgm:pt modelId="{0C59540D-98A0-41CE-9182-03AF3E4FB0EE}" type="parTrans" cxnId="{A7578FB9-24E6-4E6E-AA99-2C51C74D6532}">
      <dgm:prSet/>
      <dgm:spPr/>
      <dgm:t>
        <a:bodyPr/>
        <a:lstStyle/>
        <a:p>
          <a:endParaRPr lang="es-ES"/>
        </a:p>
      </dgm:t>
    </dgm:pt>
    <dgm:pt modelId="{733FA181-69DB-45FA-B741-E718B5837DD7}" type="sibTrans" cxnId="{A7578FB9-24E6-4E6E-AA99-2C51C74D6532}">
      <dgm:prSet/>
      <dgm:spPr/>
      <dgm:t>
        <a:bodyPr/>
        <a:lstStyle/>
        <a:p>
          <a:endParaRPr lang="es-ES"/>
        </a:p>
      </dgm:t>
    </dgm:pt>
    <dgm:pt modelId="{CAD723A6-E47E-4220-844F-607C7F5FAA3F}">
      <dgm:prSet custT="1"/>
      <dgm:spPr/>
      <dgm:t>
        <a:bodyPr/>
        <a:lstStyle/>
        <a:p>
          <a:r>
            <a:rPr lang="es-ES" sz="1100" dirty="0" smtClean="0"/>
            <a:t>REDUCCION DEL RIESGO PAIS </a:t>
          </a:r>
          <a:endParaRPr lang="es-ES" sz="1100" dirty="0"/>
        </a:p>
      </dgm:t>
    </dgm:pt>
    <dgm:pt modelId="{D993F30F-F76E-4D0C-A48B-A4C150E490AD}" type="parTrans" cxnId="{8E3B94DA-6A6B-4E09-B741-C084C9309046}">
      <dgm:prSet/>
      <dgm:spPr/>
      <dgm:t>
        <a:bodyPr/>
        <a:lstStyle/>
        <a:p>
          <a:endParaRPr lang="es-ES"/>
        </a:p>
      </dgm:t>
    </dgm:pt>
    <dgm:pt modelId="{79684D81-4B0A-456D-A1A3-CD5A0010B84F}" type="sibTrans" cxnId="{8E3B94DA-6A6B-4E09-B741-C084C9309046}">
      <dgm:prSet/>
      <dgm:spPr/>
      <dgm:t>
        <a:bodyPr/>
        <a:lstStyle/>
        <a:p>
          <a:endParaRPr lang="es-ES"/>
        </a:p>
      </dgm:t>
    </dgm:pt>
    <dgm:pt modelId="{B11889BA-530A-4489-B88B-80E0759E5009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s-ES" sz="1100" dirty="0" smtClean="0"/>
            <a:t>ESTABILIDAD DE LOS SALRIOS REALES </a:t>
          </a:r>
          <a:endParaRPr lang="es-ES" sz="1100" dirty="0"/>
        </a:p>
      </dgm:t>
    </dgm:pt>
    <dgm:pt modelId="{D5F10BAA-45F9-4311-B980-50DE3E2B69AF}" type="parTrans" cxnId="{5634933E-498D-4597-AC41-2313F0469E4A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endParaRPr lang="es-ES"/>
        </a:p>
      </dgm:t>
    </dgm:pt>
    <dgm:pt modelId="{60E1DA0E-231F-4DFB-9442-90890918F16F}" type="sibTrans" cxnId="{5634933E-498D-4597-AC41-2313F0469E4A}">
      <dgm:prSet/>
      <dgm:spPr/>
      <dgm:t>
        <a:bodyPr/>
        <a:lstStyle/>
        <a:p>
          <a:endParaRPr lang="es-ES"/>
        </a:p>
      </dgm:t>
    </dgm:pt>
    <dgm:pt modelId="{0B48C5B5-17D0-4337-8AE2-322AE802E42B}">
      <dgm:prSet custT="1"/>
      <dgm:spPr/>
      <dgm:t>
        <a:bodyPr/>
        <a:lstStyle/>
        <a:p>
          <a:r>
            <a:rPr lang="es-ES" sz="1100" dirty="0" smtClean="0"/>
            <a:t>ADOPCION DE UNA MONEDA EXTRANJERA FUERTE </a:t>
          </a:r>
          <a:endParaRPr lang="es-ES" sz="1100" dirty="0"/>
        </a:p>
      </dgm:t>
    </dgm:pt>
    <dgm:pt modelId="{7AD08836-80E5-4C21-9787-2DA0DD9E15F1}" type="parTrans" cxnId="{FC792191-2141-4CC4-8548-8A2A310D8641}">
      <dgm:prSet/>
      <dgm:spPr/>
      <dgm:t>
        <a:bodyPr/>
        <a:lstStyle/>
        <a:p>
          <a:endParaRPr lang="es-ES"/>
        </a:p>
      </dgm:t>
    </dgm:pt>
    <dgm:pt modelId="{0BD36966-2F03-418A-B354-D7730CB450D7}" type="sibTrans" cxnId="{FC792191-2141-4CC4-8548-8A2A310D8641}">
      <dgm:prSet/>
      <dgm:spPr/>
      <dgm:t>
        <a:bodyPr/>
        <a:lstStyle/>
        <a:p>
          <a:endParaRPr lang="es-ES"/>
        </a:p>
      </dgm:t>
    </dgm:pt>
    <dgm:pt modelId="{062389D4-79D1-48D9-A776-B83AEFF271FE}" type="pres">
      <dgm:prSet presAssocID="{77A36730-8FDC-4CE6-9CAF-98771F8DA1F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94AB68B-25CE-4645-9B03-37C2CCF27A82}" type="pres">
      <dgm:prSet presAssocID="{E3A2304D-8A72-4DFC-97EB-2EBE6F5D5A15}" presName="centerShape" presStyleLbl="node0" presStyleIdx="0" presStyleCnt="1"/>
      <dgm:spPr/>
      <dgm:t>
        <a:bodyPr/>
        <a:lstStyle/>
        <a:p>
          <a:endParaRPr lang="es-ES"/>
        </a:p>
      </dgm:t>
    </dgm:pt>
    <dgm:pt modelId="{27980BF9-D475-46B7-A1CC-53DB72B6C56D}" type="pres">
      <dgm:prSet presAssocID="{7805094E-C544-458E-822C-A26242621AF0}" presName="parTrans" presStyleLbl="bgSibTrans2D1" presStyleIdx="0" presStyleCnt="10"/>
      <dgm:spPr/>
      <dgm:t>
        <a:bodyPr/>
        <a:lstStyle/>
        <a:p>
          <a:endParaRPr lang="es-ES"/>
        </a:p>
      </dgm:t>
    </dgm:pt>
    <dgm:pt modelId="{F32EC227-5B9C-4FF7-82C2-6A1F362CD744}" type="pres">
      <dgm:prSet presAssocID="{99A67A8A-CC15-4AC9-AAB7-AD2493233464}" presName="node" presStyleLbl="node1" presStyleIdx="0" presStyleCnt="10" custRadScaleRad="93190" custRadScaleInc="-1822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B85A0F1-BCAC-4B4E-A076-875AE8A640C4}" type="pres">
      <dgm:prSet presAssocID="{D6DD4FC7-FB29-485B-A1F9-3D5558A4F8A2}" presName="parTrans" presStyleLbl="bgSibTrans2D1" presStyleIdx="1" presStyleCnt="10"/>
      <dgm:spPr/>
      <dgm:t>
        <a:bodyPr/>
        <a:lstStyle/>
        <a:p>
          <a:endParaRPr lang="es-ES"/>
        </a:p>
      </dgm:t>
    </dgm:pt>
    <dgm:pt modelId="{3BE19096-CFC1-4F9D-8B0E-F3E09C7CB3D9}" type="pres">
      <dgm:prSet presAssocID="{465466E5-B37B-47B7-B1BA-FF7FD4866A7C}" presName="node" presStyleLbl="node1" presStyleIdx="1" presStyleCnt="10" custRadScaleRad="100828" custRadScaleInc="10805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38D0A2B-4E1F-48C3-AC65-CC38FEBDAA79}" type="pres">
      <dgm:prSet presAssocID="{5CCEE49D-6BBF-403A-BEBC-BEFA05B97050}" presName="parTrans" presStyleLbl="bgSibTrans2D1" presStyleIdx="2" presStyleCnt="10"/>
      <dgm:spPr/>
      <dgm:t>
        <a:bodyPr/>
        <a:lstStyle/>
        <a:p>
          <a:endParaRPr lang="es-ES"/>
        </a:p>
      </dgm:t>
    </dgm:pt>
    <dgm:pt modelId="{A98B7584-CF92-420B-9E65-B50ED6158629}" type="pres">
      <dgm:prSet presAssocID="{01F412C8-5DAC-4ED5-8E66-78D105B879C5}" presName="node" presStyleLbl="node1" presStyleIdx="2" presStyleCnt="10" custScaleX="137435" custScaleY="163044" custRadScaleRad="108638" custRadScaleInc="-13511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CBB75DB-2749-46C3-980B-79E93B945402}" type="pres">
      <dgm:prSet presAssocID="{924E8AF7-E41E-440C-9FC7-C194E4F23DA8}" presName="parTrans" presStyleLbl="bgSibTrans2D1" presStyleIdx="3" presStyleCnt="10"/>
      <dgm:spPr/>
      <dgm:t>
        <a:bodyPr/>
        <a:lstStyle/>
        <a:p>
          <a:endParaRPr lang="es-ES"/>
        </a:p>
      </dgm:t>
    </dgm:pt>
    <dgm:pt modelId="{00A4E8E1-0668-4661-AF22-A4984A4CBC53}" type="pres">
      <dgm:prSet presAssocID="{3D6B9AF7-3542-4871-928C-DA9EBC29DB6E}" presName="node" presStyleLbl="node1" presStyleIdx="3" presStyleCnt="10" custScaleY="14056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00EEEA7-83AE-4ED2-B3AF-C6BAB7A0E42D}" type="pres">
      <dgm:prSet presAssocID="{97690047-2E41-40A3-B339-7659ADA7F270}" presName="parTrans" presStyleLbl="bgSibTrans2D1" presStyleIdx="4" presStyleCnt="10"/>
      <dgm:spPr/>
      <dgm:t>
        <a:bodyPr/>
        <a:lstStyle/>
        <a:p>
          <a:endParaRPr lang="es-ES"/>
        </a:p>
      </dgm:t>
    </dgm:pt>
    <dgm:pt modelId="{B480C639-A3D4-4E56-B5B0-2E9B5C37E84B}" type="pres">
      <dgm:prSet presAssocID="{B55A796A-F623-4403-8AA6-6AFE1EBFF77D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3487679-3C9C-43C2-8CA1-1EA2BE2F2821}" type="pres">
      <dgm:prSet presAssocID="{05FA86DA-CA35-456C-976F-748BC09B3FC4}" presName="parTrans" presStyleLbl="bgSibTrans2D1" presStyleIdx="5" presStyleCnt="10"/>
      <dgm:spPr/>
      <dgm:t>
        <a:bodyPr/>
        <a:lstStyle/>
        <a:p>
          <a:endParaRPr lang="es-ES"/>
        </a:p>
      </dgm:t>
    </dgm:pt>
    <dgm:pt modelId="{3895B6D5-BFF8-4A5E-95F3-47BDDAADE77C}" type="pres">
      <dgm:prSet presAssocID="{F0E37610-F6E7-468D-93EA-DBC55075BDC1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CC9D02-DCDD-4897-BE83-B9A5658E5D29}" type="pres">
      <dgm:prSet presAssocID="{0C59540D-98A0-41CE-9182-03AF3E4FB0EE}" presName="parTrans" presStyleLbl="bgSibTrans2D1" presStyleIdx="6" presStyleCnt="10"/>
      <dgm:spPr/>
      <dgm:t>
        <a:bodyPr/>
        <a:lstStyle/>
        <a:p>
          <a:endParaRPr lang="es-ES"/>
        </a:p>
      </dgm:t>
    </dgm:pt>
    <dgm:pt modelId="{C1099473-738A-41FB-BAB8-A9F0C2AC03C1}" type="pres">
      <dgm:prSet presAssocID="{0E255973-CE51-4B17-B020-E86DDBC951AB}" presName="node" presStyleLbl="node1" presStyleIdx="6" presStyleCnt="10" custScaleY="14056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41EDE20-2751-4EB6-B20E-B67C531DC9F8}" type="pres">
      <dgm:prSet presAssocID="{D993F30F-F76E-4D0C-A48B-A4C150E490AD}" presName="parTrans" presStyleLbl="bgSibTrans2D1" presStyleIdx="7" presStyleCnt="10"/>
      <dgm:spPr/>
      <dgm:t>
        <a:bodyPr/>
        <a:lstStyle/>
        <a:p>
          <a:endParaRPr lang="es-ES"/>
        </a:p>
      </dgm:t>
    </dgm:pt>
    <dgm:pt modelId="{8289E493-49D1-4EB8-98F1-D6043381E08C}" type="pres">
      <dgm:prSet presAssocID="{CAD723A6-E47E-4220-844F-607C7F5FAA3F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EC19B33-8C4B-4AAB-BA84-0F5DF6DCAF15}" type="pres">
      <dgm:prSet presAssocID="{D5F10BAA-45F9-4311-B980-50DE3E2B69AF}" presName="parTrans" presStyleLbl="bgSibTrans2D1" presStyleIdx="8" presStyleCnt="10"/>
      <dgm:spPr/>
      <dgm:t>
        <a:bodyPr/>
        <a:lstStyle/>
        <a:p>
          <a:endParaRPr lang="es-ES"/>
        </a:p>
      </dgm:t>
    </dgm:pt>
    <dgm:pt modelId="{8F3A8A6E-2196-451A-B8AF-329F1647CF2D}" type="pres">
      <dgm:prSet presAssocID="{B11889BA-530A-4489-B88B-80E0759E5009}" presName="node" presStyleLbl="node1" presStyleIdx="8" presStyleCnt="10" custScaleX="130444" custScaleY="169299" custRadScaleRad="98226" custRadScaleInc="1000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92D2E58-DF00-4178-95AC-B9613766E197}" type="pres">
      <dgm:prSet presAssocID="{7AD08836-80E5-4C21-9787-2DA0DD9E15F1}" presName="parTrans" presStyleLbl="bgSibTrans2D1" presStyleIdx="9" presStyleCnt="10" custLinFactNeighborX="-586" custLinFactNeighborY="27195"/>
      <dgm:spPr/>
      <dgm:t>
        <a:bodyPr/>
        <a:lstStyle/>
        <a:p>
          <a:endParaRPr lang="es-ES"/>
        </a:p>
      </dgm:t>
    </dgm:pt>
    <dgm:pt modelId="{6EE8A8A9-49F7-4137-A6CF-D2BBE5EBA534}" type="pres">
      <dgm:prSet presAssocID="{0B48C5B5-17D0-4337-8AE2-322AE802E42B}" presName="node" presStyleLbl="node1" presStyleIdx="9" presStyleCnt="10" custRadScaleRad="89548" custRadScaleInc="1896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FEA94B6-CA0E-48CB-8E52-6D7D70C1B2C5}" type="presOf" srcId="{D993F30F-F76E-4D0C-A48B-A4C150E490AD}" destId="{C41EDE20-2751-4EB6-B20E-B67C531DC9F8}" srcOrd="0" destOrd="0" presId="urn:microsoft.com/office/officeart/2005/8/layout/radial4"/>
    <dgm:cxn modelId="{FD8BB45F-F3A9-483B-81CB-0004DFCC3829}" srcId="{E3A2304D-8A72-4DFC-97EB-2EBE6F5D5A15}" destId="{99A67A8A-CC15-4AC9-AAB7-AD2493233464}" srcOrd="0" destOrd="0" parTransId="{7805094E-C544-458E-822C-A26242621AF0}" sibTransId="{9AFBE633-B341-452A-8DFA-A7ABA8630DF6}"/>
    <dgm:cxn modelId="{8E3B94DA-6A6B-4E09-B741-C084C9309046}" srcId="{E3A2304D-8A72-4DFC-97EB-2EBE6F5D5A15}" destId="{CAD723A6-E47E-4220-844F-607C7F5FAA3F}" srcOrd="7" destOrd="0" parTransId="{D993F30F-F76E-4D0C-A48B-A4C150E490AD}" sibTransId="{79684D81-4B0A-456D-A1A3-CD5A0010B84F}"/>
    <dgm:cxn modelId="{E600D906-7802-4037-9DEA-E3D008E44737}" srcId="{E3A2304D-8A72-4DFC-97EB-2EBE6F5D5A15}" destId="{01F412C8-5DAC-4ED5-8E66-78D105B879C5}" srcOrd="2" destOrd="0" parTransId="{5CCEE49D-6BBF-403A-BEBC-BEFA05B97050}" sibTransId="{DC8E17E4-8108-4E5A-9EA0-C6A2856D868C}"/>
    <dgm:cxn modelId="{2EC77926-7393-4448-8C3C-CFD8BE173436}" type="presOf" srcId="{924E8AF7-E41E-440C-9FC7-C194E4F23DA8}" destId="{6CBB75DB-2749-46C3-980B-79E93B945402}" srcOrd="0" destOrd="0" presId="urn:microsoft.com/office/officeart/2005/8/layout/radial4"/>
    <dgm:cxn modelId="{D9B7CC5C-6590-4FC9-B2FC-C8341937E25A}" srcId="{77A36730-8FDC-4CE6-9CAF-98771F8DA1F4}" destId="{E3A2304D-8A72-4DFC-97EB-2EBE6F5D5A15}" srcOrd="0" destOrd="0" parTransId="{D0722B77-7CD7-41B4-8055-AEDCDBFDE9B3}" sibTransId="{013013B8-1C42-4870-B150-B7CEA6F784B1}"/>
    <dgm:cxn modelId="{2A256756-4195-45B6-BB3A-BEF4CF75F5DC}" srcId="{E3A2304D-8A72-4DFC-97EB-2EBE6F5D5A15}" destId="{F0E37610-F6E7-468D-93EA-DBC55075BDC1}" srcOrd="5" destOrd="0" parTransId="{05FA86DA-CA35-456C-976F-748BC09B3FC4}" sibTransId="{FDD3C912-E357-48EA-8061-5C3EC09AEC1D}"/>
    <dgm:cxn modelId="{865ECBD3-0E0E-4637-A811-7C1E466CB8E4}" type="presOf" srcId="{F0E37610-F6E7-468D-93EA-DBC55075BDC1}" destId="{3895B6D5-BFF8-4A5E-95F3-47BDDAADE77C}" srcOrd="0" destOrd="0" presId="urn:microsoft.com/office/officeart/2005/8/layout/radial4"/>
    <dgm:cxn modelId="{0DA3DA1D-5CEB-41C2-89BF-EA76C4FFC429}" srcId="{E3A2304D-8A72-4DFC-97EB-2EBE6F5D5A15}" destId="{3D6B9AF7-3542-4871-928C-DA9EBC29DB6E}" srcOrd="3" destOrd="0" parTransId="{924E8AF7-E41E-440C-9FC7-C194E4F23DA8}" sibTransId="{7BE43B2A-E2B2-43E4-8B79-0C9C61A13797}"/>
    <dgm:cxn modelId="{D1B70D7E-C7A1-42DF-961F-3A810325298E}" type="presOf" srcId="{0E255973-CE51-4B17-B020-E86DDBC951AB}" destId="{C1099473-738A-41FB-BAB8-A9F0C2AC03C1}" srcOrd="0" destOrd="0" presId="urn:microsoft.com/office/officeart/2005/8/layout/radial4"/>
    <dgm:cxn modelId="{7BE553D6-FA59-43C0-9BFC-AE4ACE6252F3}" type="presOf" srcId="{E3A2304D-8A72-4DFC-97EB-2EBE6F5D5A15}" destId="{694AB68B-25CE-4645-9B03-37C2CCF27A82}" srcOrd="0" destOrd="0" presId="urn:microsoft.com/office/officeart/2005/8/layout/radial4"/>
    <dgm:cxn modelId="{CCD96445-0827-4998-B10D-1FE84E7A2FB4}" type="presOf" srcId="{5CCEE49D-6BBF-403A-BEBC-BEFA05B97050}" destId="{838D0A2B-4E1F-48C3-AC65-CC38FEBDAA79}" srcOrd="0" destOrd="0" presId="urn:microsoft.com/office/officeart/2005/8/layout/radial4"/>
    <dgm:cxn modelId="{D68B0938-4B71-4207-B74B-83BA487184FC}" type="presOf" srcId="{0B48C5B5-17D0-4337-8AE2-322AE802E42B}" destId="{6EE8A8A9-49F7-4137-A6CF-D2BBE5EBA534}" srcOrd="0" destOrd="0" presId="urn:microsoft.com/office/officeart/2005/8/layout/radial4"/>
    <dgm:cxn modelId="{B4DD74E7-2F45-41EE-BB0D-E5215F35BC88}" type="presOf" srcId="{05FA86DA-CA35-456C-976F-748BC09B3FC4}" destId="{33487679-3C9C-43C2-8CA1-1EA2BE2F2821}" srcOrd="0" destOrd="0" presId="urn:microsoft.com/office/officeart/2005/8/layout/radial4"/>
    <dgm:cxn modelId="{E5867764-5CC1-48BF-B303-5DB755B65FAA}" type="presOf" srcId="{CAD723A6-E47E-4220-844F-607C7F5FAA3F}" destId="{8289E493-49D1-4EB8-98F1-D6043381E08C}" srcOrd="0" destOrd="0" presId="urn:microsoft.com/office/officeart/2005/8/layout/radial4"/>
    <dgm:cxn modelId="{D02162B3-EB3D-4810-8313-2EBAD7BA21FA}" srcId="{E3A2304D-8A72-4DFC-97EB-2EBE6F5D5A15}" destId="{B55A796A-F623-4403-8AA6-6AFE1EBFF77D}" srcOrd="4" destOrd="0" parTransId="{97690047-2E41-40A3-B339-7659ADA7F270}" sibTransId="{D554BF50-668F-4398-A150-4DD2E3512849}"/>
    <dgm:cxn modelId="{5D574450-DD0B-4F62-8BE3-2F31EB2B0B2C}" type="presOf" srcId="{0C59540D-98A0-41CE-9182-03AF3E4FB0EE}" destId="{14CC9D02-DCDD-4897-BE83-B9A5658E5D29}" srcOrd="0" destOrd="0" presId="urn:microsoft.com/office/officeart/2005/8/layout/radial4"/>
    <dgm:cxn modelId="{5634933E-498D-4597-AC41-2313F0469E4A}" srcId="{E3A2304D-8A72-4DFC-97EB-2EBE6F5D5A15}" destId="{B11889BA-530A-4489-B88B-80E0759E5009}" srcOrd="8" destOrd="0" parTransId="{D5F10BAA-45F9-4311-B980-50DE3E2B69AF}" sibTransId="{60E1DA0E-231F-4DFB-9442-90890918F16F}"/>
    <dgm:cxn modelId="{25000C90-A359-40D8-AEEE-E7D6C77613F0}" type="presOf" srcId="{97690047-2E41-40A3-B339-7659ADA7F270}" destId="{C00EEEA7-83AE-4ED2-B3AF-C6BAB7A0E42D}" srcOrd="0" destOrd="0" presId="urn:microsoft.com/office/officeart/2005/8/layout/radial4"/>
    <dgm:cxn modelId="{FC792191-2141-4CC4-8548-8A2A310D8641}" srcId="{E3A2304D-8A72-4DFC-97EB-2EBE6F5D5A15}" destId="{0B48C5B5-17D0-4337-8AE2-322AE802E42B}" srcOrd="9" destOrd="0" parTransId="{7AD08836-80E5-4C21-9787-2DA0DD9E15F1}" sibTransId="{0BD36966-2F03-418A-B354-D7730CB450D7}"/>
    <dgm:cxn modelId="{A7578FB9-24E6-4E6E-AA99-2C51C74D6532}" srcId="{E3A2304D-8A72-4DFC-97EB-2EBE6F5D5A15}" destId="{0E255973-CE51-4B17-B020-E86DDBC951AB}" srcOrd="6" destOrd="0" parTransId="{0C59540D-98A0-41CE-9182-03AF3E4FB0EE}" sibTransId="{733FA181-69DB-45FA-B741-E718B5837DD7}"/>
    <dgm:cxn modelId="{1D933C16-8F1C-4721-8C0F-C0BFF2AAEC58}" type="presOf" srcId="{465466E5-B37B-47B7-B1BA-FF7FD4866A7C}" destId="{3BE19096-CFC1-4F9D-8B0E-F3E09C7CB3D9}" srcOrd="0" destOrd="0" presId="urn:microsoft.com/office/officeart/2005/8/layout/radial4"/>
    <dgm:cxn modelId="{01BB2A3A-3C65-41DD-AF0A-B9DF52CA009B}" type="presOf" srcId="{3D6B9AF7-3542-4871-928C-DA9EBC29DB6E}" destId="{00A4E8E1-0668-4661-AF22-A4984A4CBC53}" srcOrd="0" destOrd="0" presId="urn:microsoft.com/office/officeart/2005/8/layout/radial4"/>
    <dgm:cxn modelId="{273D4222-E3FB-4444-8AD3-3361891964BD}" type="presOf" srcId="{99A67A8A-CC15-4AC9-AAB7-AD2493233464}" destId="{F32EC227-5B9C-4FF7-82C2-6A1F362CD744}" srcOrd="0" destOrd="0" presId="urn:microsoft.com/office/officeart/2005/8/layout/radial4"/>
    <dgm:cxn modelId="{816323B8-DA28-41C7-8C22-4CDA00A2CBFF}" type="presOf" srcId="{B11889BA-530A-4489-B88B-80E0759E5009}" destId="{8F3A8A6E-2196-451A-B8AF-329F1647CF2D}" srcOrd="0" destOrd="0" presId="urn:microsoft.com/office/officeart/2005/8/layout/radial4"/>
    <dgm:cxn modelId="{72BEA7C6-82B0-49A7-9EC0-04CCAF437DD4}" type="presOf" srcId="{D5F10BAA-45F9-4311-B980-50DE3E2B69AF}" destId="{DEC19B33-8C4B-4AAB-BA84-0F5DF6DCAF15}" srcOrd="0" destOrd="0" presId="urn:microsoft.com/office/officeart/2005/8/layout/radial4"/>
    <dgm:cxn modelId="{635DE99A-D992-422F-8427-8A2D9F43C767}" type="presOf" srcId="{D6DD4FC7-FB29-485B-A1F9-3D5558A4F8A2}" destId="{4B85A0F1-BCAC-4B4E-A076-875AE8A640C4}" srcOrd="0" destOrd="0" presId="urn:microsoft.com/office/officeart/2005/8/layout/radial4"/>
    <dgm:cxn modelId="{296B2982-CF81-4847-AB82-A4BCCED7E287}" type="presOf" srcId="{7805094E-C544-458E-822C-A26242621AF0}" destId="{27980BF9-D475-46B7-A1CC-53DB72B6C56D}" srcOrd="0" destOrd="0" presId="urn:microsoft.com/office/officeart/2005/8/layout/radial4"/>
    <dgm:cxn modelId="{F752F88B-C9D4-4AF9-8B71-4AFDC569F024}" type="presOf" srcId="{7AD08836-80E5-4C21-9787-2DA0DD9E15F1}" destId="{992D2E58-DF00-4178-95AC-B9613766E197}" srcOrd="0" destOrd="0" presId="urn:microsoft.com/office/officeart/2005/8/layout/radial4"/>
    <dgm:cxn modelId="{49F05988-7CBA-403D-86D2-251691819E94}" srcId="{E3A2304D-8A72-4DFC-97EB-2EBE6F5D5A15}" destId="{465466E5-B37B-47B7-B1BA-FF7FD4866A7C}" srcOrd="1" destOrd="0" parTransId="{D6DD4FC7-FB29-485B-A1F9-3D5558A4F8A2}" sibTransId="{1D214425-9D70-4A65-AAB7-4FCEFD91B786}"/>
    <dgm:cxn modelId="{431C7051-6A2D-46CD-B062-ECE95A6FE416}" type="presOf" srcId="{01F412C8-5DAC-4ED5-8E66-78D105B879C5}" destId="{A98B7584-CF92-420B-9E65-B50ED6158629}" srcOrd="0" destOrd="0" presId="urn:microsoft.com/office/officeart/2005/8/layout/radial4"/>
    <dgm:cxn modelId="{C55F5FE0-6337-4613-80EC-AF706F1ED10B}" type="presOf" srcId="{77A36730-8FDC-4CE6-9CAF-98771F8DA1F4}" destId="{062389D4-79D1-48D9-A776-B83AEFF271FE}" srcOrd="0" destOrd="0" presId="urn:microsoft.com/office/officeart/2005/8/layout/radial4"/>
    <dgm:cxn modelId="{4B6F1BDE-7B11-442E-AB65-4D4020C86971}" type="presOf" srcId="{B55A796A-F623-4403-8AA6-6AFE1EBFF77D}" destId="{B480C639-A3D4-4E56-B5B0-2E9B5C37E84B}" srcOrd="0" destOrd="0" presId="urn:microsoft.com/office/officeart/2005/8/layout/radial4"/>
    <dgm:cxn modelId="{6BB3047B-E230-4A07-9439-07F6AA7E22E6}" type="presParOf" srcId="{062389D4-79D1-48D9-A776-B83AEFF271FE}" destId="{694AB68B-25CE-4645-9B03-37C2CCF27A82}" srcOrd="0" destOrd="0" presId="urn:microsoft.com/office/officeart/2005/8/layout/radial4"/>
    <dgm:cxn modelId="{5EC5C596-DA56-4BF9-962D-E1ED7A2AD544}" type="presParOf" srcId="{062389D4-79D1-48D9-A776-B83AEFF271FE}" destId="{27980BF9-D475-46B7-A1CC-53DB72B6C56D}" srcOrd="1" destOrd="0" presId="urn:microsoft.com/office/officeart/2005/8/layout/radial4"/>
    <dgm:cxn modelId="{DF4967AC-B3AA-4ED1-903A-0C9594E51F61}" type="presParOf" srcId="{062389D4-79D1-48D9-A776-B83AEFF271FE}" destId="{F32EC227-5B9C-4FF7-82C2-6A1F362CD744}" srcOrd="2" destOrd="0" presId="urn:microsoft.com/office/officeart/2005/8/layout/radial4"/>
    <dgm:cxn modelId="{6748716C-0B26-4B66-B55A-F31F6C95E579}" type="presParOf" srcId="{062389D4-79D1-48D9-A776-B83AEFF271FE}" destId="{4B85A0F1-BCAC-4B4E-A076-875AE8A640C4}" srcOrd="3" destOrd="0" presId="urn:microsoft.com/office/officeart/2005/8/layout/radial4"/>
    <dgm:cxn modelId="{ADC804C4-0D8D-4EA6-AD66-C3966A25EE95}" type="presParOf" srcId="{062389D4-79D1-48D9-A776-B83AEFF271FE}" destId="{3BE19096-CFC1-4F9D-8B0E-F3E09C7CB3D9}" srcOrd="4" destOrd="0" presId="urn:microsoft.com/office/officeart/2005/8/layout/radial4"/>
    <dgm:cxn modelId="{1C605BA9-D3EA-49A2-B206-E73E883973FE}" type="presParOf" srcId="{062389D4-79D1-48D9-A776-B83AEFF271FE}" destId="{838D0A2B-4E1F-48C3-AC65-CC38FEBDAA79}" srcOrd="5" destOrd="0" presId="urn:microsoft.com/office/officeart/2005/8/layout/radial4"/>
    <dgm:cxn modelId="{9BED11F5-D976-4B8D-9848-B3200A5DAD7B}" type="presParOf" srcId="{062389D4-79D1-48D9-A776-B83AEFF271FE}" destId="{A98B7584-CF92-420B-9E65-B50ED6158629}" srcOrd="6" destOrd="0" presId="urn:microsoft.com/office/officeart/2005/8/layout/radial4"/>
    <dgm:cxn modelId="{CA73DA96-5F5F-4E97-B88E-87C6A68476C2}" type="presParOf" srcId="{062389D4-79D1-48D9-A776-B83AEFF271FE}" destId="{6CBB75DB-2749-46C3-980B-79E93B945402}" srcOrd="7" destOrd="0" presId="urn:microsoft.com/office/officeart/2005/8/layout/radial4"/>
    <dgm:cxn modelId="{DEFF698D-3C1E-4B1A-825B-6200C778D765}" type="presParOf" srcId="{062389D4-79D1-48D9-A776-B83AEFF271FE}" destId="{00A4E8E1-0668-4661-AF22-A4984A4CBC53}" srcOrd="8" destOrd="0" presId="urn:microsoft.com/office/officeart/2005/8/layout/radial4"/>
    <dgm:cxn modelId="{3B8CB815-1363-46AD-AF4C-8FCBE9ECDFB9}" type="presParOf" srcId="{062389D4-79D1-48D9-A776-B83AEFF271FE}" destId="{C00EEEA7-83AE-4ED2-B3AF-C6BAB7A0E42D}" srcOrd="9" destOrd="0" presId="urn:microsoft.com/office/officeart/2005/8/layout/radial4"/>
    <dgm:cxn modelId="{BD4206FF-6C73-441A-A4C2-77EE180DAE32}" type="presParOf" srcId="{062389D4-79D1-48D9-A776-B83AEFF271FE}" destId="{B480C639-A3D4-4E56-B5B0-2E9B5C37E84B}" srcOrd="10" destOrd="0" presId="urn:microsoft.com/office/officeart/2005/8/layout/radial4"/>
    <dgm:cxn modelId="{0876FC27-DEA7-439C-8936-B6E80E0E437F}" type="presParOf" srcId="{062389D4-79D1-48D9-A776-B83AEFF271FE}" destId="{33487679-3C9C-43C2-8CA1-1EA2BE2F2821}" srcOrd="11" destOrd="0" presId="urn:microsoft.com/office/officeart/2005/8/layout/radial4"/>
    <dgm:cxn modelId="{73B9B1D0-B439-4D5F-9D36-D1EB21F31140}" type="presParOf" srcId="{062389D4-79D1-48D9-A776-B83AEFF271FE}" destId="{3895B6D5-BFF8-4A5E-95F3-47BDDAADE77C}" srcOrd="12" destOrd="0" presId="urn:microsoft.com/office/officeart/2005/8/layout/radial4"/>
    <dgm:cxn modelId="{4962BBB4-D6D9-4280-9261-012929B2EBB4}" type="presParOf" srcId="{062389D4-79D1-48D9-A776-B83AEFF271FE}" destId="{14CC9D02-DCDD-4897-BE83-B9A5658E5D29}" srcOrd="13" destOrd="0" presId="urn:microsoft.com/office/officeart/2005/8/layout/radial4"/>
    <dgm:cxn modelId="{019D49A3-00BB-42AC-80CE-D7C9490270FE}" type="presParOf" srcId="{062389D4-79D1-48D9-A776-B83AEFF271FE}" destId="{C1099473-738A-41FB-BAB8-A9F0C2AC03C1}" srcOrd="14" destOrd="0" presId="urn:microsoft.com/office/officeart/2005/8/layout/radial4"/>
    <dgm:cxn modelId="{CAEEB092-66D3-4569-BF97-23F3F5F2E2DD}" type="presParOf" srcId="{062389D4-79D1-48D9-A776-B83AEFF271FE}" destId="{C41EDE20-2751-4EB6-B20E-B67C531DC9F8}" srcOrd="15" destOrd="0" presId="urn:microsoft.com/office/officeart/2005/8/layout/radial4"/>
    <dgm:cxn modelId="{78B0EC74-B144-4AC3-8F13-1AE2DEF23225}" type="presParOf" srcId="{062389D4-79D1-48D9-A776-B83AEFF271FE}" destId="{8289E493-49D1-4EB8-98F1-D6043381E08C}" srcOrd="16" destOrd="0" presId="urn:microsoft.com/office/officeart/2005/8/layout/radial4"/>
    <dgm:cxn modelId="{41DE5A13-4184-4211-B918-67450064386A}" type="presParOf" srcId="{062389D4-79D1-48D9-A776-B83AEFF271FE}" destId="{DEC19B33-8C4B-4AAB-BA84-0F5DF6DCAF15}" srcOrd="17" destOrd="0" presId="urn:microsoft.com/office/officeart/2005/8/layout/radial4"/>
    <dgm:cxn modelId="{DED5ADAE-0C3C-4516-AB72-10CE4EFDC4DF}" type="presParOf" srcId="{062389D4-79D1-48D9-A776-B83AEFF271FE}" destId="{8F3A8A6E-2196-451A-B8AF-329F1647CF2D}" srcOrd="18" destOrd="0" presId="urn:microsoft.com/office/officeart/2005/8/layout/radial4"/>
    <dgm:cxn modelId="{040CF1ED-E71A-4585-BC6A-5D16BDD1411B}" type="presParOf" srcId="{062389D4-79D1-48D9-A776-B83AEFF271FE}" destId="{992D2E58-DF00-4178-95AC-B9613766E197}" srcOrd="19" destOrd="0" presId="urn:microsoft.com/office/officeart/2005/8/layout/radial4"/>
    <dgm:cxn modelId="{89B1B494-EB61-484F-80C1-2CA02449D327}" type="presParOf" srcId="{062389D4-79D1-48D9-A776-B83AEFF271FE}" destId="{6EE8A8A9-49F7-4137-A6CF-D2BBE5EBA534}" srcOrd="20" destOrd="0" presId="urn:microsoft.com/office/officeart/2005/8/layout/radial4"/>
  </dgm:cxnLst>
  <dgm:bg>
    <a:solidFill>
      <a:schemeClr val="bg2">
        <a:lumMod val="75000"/>
      </a:schemeClr>
    </a:solidFill>
  </dgm:bg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404B2C0-0CD9-4CC1-BEF9-89EF7FD925E9}" type="doc">
      <dgm:prSet loTypeId="urn:microsoft.com/office/officeart/2005/8/layout/radial4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0DC5C321-AA4D-440E-8118-5227BFE8A7F7}">
      <dgm:prSet phldrT="[Texto]" custT="1"/>
      <dgm:spPr>
        <a:solidFill>
          <a:srgbClr val="7030A0"/>
        </a:solidFill>
      </dgm:spPr>
      <dgm:t>
        <a:bodyPr/>
        <a:lstStyle/>
        <a:p>
          <a:r>
            <a:rPr lang="es-ES" sz="1600" dirty="0" smtClean="0"/>
            <a:t>TRANSFORMACION DE LA BANCA</a:t>
          </a:r>
          <a:r>
            <a:rPr lang="es-ES" sz="1600" baseline="0" dirty="0" smtClean="0"/>
            <a:t> NACIONAL </a:t>
          </a:r>
          <a:endParaRPr lang="es-ES" sz="1600" dirty="0"/>
        </a:p>
      </dgm:t>
    </dgm:pt>
    <dgm:pt modelId="{CA3089B0-ED7B-4F3E-B357-86B266C8F062}" type="parTrans" cxnId="{B65F9E6C-C0F1-4A59-BC4E-DBA7026C5CE0}">
      <dgm:prSet/>
      <dgm:spPr/>
      <dgm:t>
        <a:bodyPr/>
        <a:lstStyle/>
        <a:p>
          <a:endParaRPr lang="es-ES"/>
        </a:p>
      </dgm:t>
    </dgm:pt>
    <dgm:pt modelId="{71C92C67-73A5-4980-B9A7-A68F4C4C134D}" type="sibTrans" cxnId="{B65F9E6C-C0F1-4A59-BC4E-DBA7026C5CE0}">
      <dgm:prSet/>
      <dgm:spPr/>
      <dgm:t>
        <a:bodyPr/>
        <a:lstStyle/>
        <a:p>
          <a:endParaRPr lang="es-ES"/>
        </a:p>
      </dgm:t>
    </dgm:pt>
    <dgm:pt modelId="{C1319682-CE48-4369-91F8-1D4E805C5D8C}">
      <dgm:prSet phldrT="[Texto]" custT="1"/>
      <dgm:spPr>
        <a:solidFill>
          <a:srgbClr val="00B050"/>
        </a:solidFill>
      </dgm:spPr>
      <dgm:t>
        <a:bodyPr/>
        <a:lstStyle/>
        <a:p>
          <a:r>
            <a:rPr lang="es-ES" sz="1600" dirty="0" smtClean="0"/>
            <a:t>LA</a:t>
          </a:r>
          <a:r>
            <a:rPr lang="es-ES" sz="1600" baseline="0" dirty="0" smtClean="0"/>
            <a:t> BANCA EXTRANJERA OTORGA PRESTAMOS EN ULTIMA INSTANCIA </a:t>
          </a:r>
          <a:endParaRPr lang="es-ES" sz="1600" dirty="0"/>
        </a:p>
      </dgm:t>
    </dgm:pt>
    <dgm:pt modelId="{77A4D9AE-09E9-4FBB-B4E7-B524E2C4BFDB}" type="parTrans" cxnId="{B4A54326-9093-4A3E-B432-20DFA7BBDF3B}">
      <dgm:prSet/>
      <dgm:spPr>
        <a:solidFill>
          <a:srgbClr val="00B050"/>
        </a:solidFill>
      </dgm:spPr>
      <dgm:t>
        <a:bodyPr/>
        <a:lstStyle/>
        <a:p>
          <a:endParaRPr lang="es-ES"/>
        </a:p>
      </dgm:t>
    </dgm:pt>
    <dgm:pt modelId="{AB694231-D334-4DE2-B6D8-AED0C16E9872}" type="sibTrans" cxnId="{B4A54326-9093-4A3E-B432-20DFA7BBDF3B}">
      <dgm:prSet/>
      <dgm:spPr/>
      <dgm:t>
        <a:bodyPr/>
        <a:lstStyle/>
        <a:p>
          <a:endParaRPr lang="es-ES"/>
        </a:p>
      </dgm:t>
    </dgm:pt>
    <dgm:pt modelId="{6B6E9961-EB24-4E22-9A24-66B31DA90EC9}">
      <dgm:prSet phldrT="[Texto]" custT="1"/>
      <dgm:spPr/>
      <dgm:t>
        <a:bodyPr/>
        <a:lstStyle/>
        <a:p>
          <a:r>
            <a:rPr lang="es-ES" sz="1600" dirty="0" smtClean="0"/>
            <a:t>MAYORES  NIVELES DE EXIGENCIA (EFICIENCIA,SOLVENCIA)PARA LA BANCA LOCAL </a:t>
          </a:r>
          <a:endParaRPr lang="es-ES" sz="1600" dirty="0"/>
        </a:p>
      </dgm:t>
    </dgm:pt>
    <dgm:pt modelId="{A099EE60-0277-492D-85E4-9F363BC9DF0A}" type="parTrans" cxnId="{A9AF3B74-47DB-48A7-AC88-0EAC967EFC23}">
      <dgm:prSet/>
      <dgm:spPr/>
      <dgm:t>
        <a:bodyPr/>
        <a:lstStyle/>
        <a:p>
          <a:endParaRPr lang="es-ES"/>
        </a:p>
      </dgm:t>
    </dgm:pt>
    <dgm:pt modelId="{E84A1A41-3B29-4163-964F-35FE2AC6B529}" type="sibTrans" cxnId="{A9AF3B74-47DB-48A7-AC88-0EAC967EFC23}">
      <dgm:prSet/>
      <dgm:spPr/>
      <dgm:t>
        <a:bodyPr/>
        <a:lstStyle/>
        <a:p>
          <a:endParaRPr lang="es-ES"/>
        </a:p>
      </dgm:t>
    </dgm:pt>
    <dgm:pt modelId="{FCA0470B-A67B-415C-8BB8-B37051B43F34}">
      <dgm:prSet phldrT="[Texto]" custT="1"/>
      <dgm:spPr/>
      <dgm:t>
        <a:bodyPr/>
        <a:lstStyle/>
        <a:p>
          <a:r>
            <a:rPr lang="es-ES" sz="1600" dirty="0" smtClean="0"/>
            <a:t>COBRO</a:t>
          </a:r>
          <a:r>
            <a:rPr lang="es-ES" sz="1600" baseline="0" dirty="0" smtClean="0"/>
            <a:t> DE TASAS DE INTERES ACTIVAS </a:t>
          </a:r>
          <a:endParaRPr lang="es-ES" sz="1600" dirty="0"/>
        </a:p>
      </dgm:t>
    </dgm:pt>
    <dgm:pt modelId="{68DC932D-A182-4EA4-90D1-9F6D7A0DEA3E}" type="parTrans" cxnId="{25AA5399-5F92-4D19-8735-7EF2CAF552C5}">
      <dgm:prSet/>
      <dgm:spPr>
        <a:solidFill>
          <a:srgbClr val="00B050"/>
        </a:solidFill>
      </dgm:spPr>
      <dgm:t>
        <a:bodyPr/>
        <a:lstStyle/>
        <a:p>
          <a:endParaRPr lang="es-ES"/>
        </a:p>
      </dgm:t>
    </dgm:pt>
    <dgm:pt modelId="{4213108E-23E1-4D8D-9E41-5B03A4DEF466}" type="sibTrans" cxnId="{25AA5399-5F92-4D19-8735-7EF2CAF552C5}">
      <dgm:prSet/>
      <dgm:spPr/>
      <dgm:t>
        <a:bodyPr/>
        <a:lstStyle/>
        <a:p>
          <a:endParaRPr lang="es-ES"/>
        </a:p>
      </dgm:t>
    </dgm:pt>
    <dgm:pt modelId="{7D9FAC82-D953-4F5D-BBF6-FAD9B79739C0}">
      <dgm:prSet/>
      <dgm:spPr/>
      <dgm:t>
        <a:bodyPr/>
        <a:lstStyle/>
        <a:p>
          <a:r>
            <a:rPr lang="es-ES" dirty="0" smtClean="0"/>
            <a:t>AMPLIACION Y PROFUNDIZACION DE OTRAS  RELACIONES ECONOMICO FINANCIERAS</a:t>
          </a:r>
          <a:endParaRPr lang="es-ES" dirty="0"/>
        </a:p>
      </dgm:t>
    </dgm:pt>
    <dgm:pt modelId="{E6EE4917-CAAC-4C01-B7DF-8581186826EF}" type="parTrans" cxnId="{8136F815-0F11-44C6-8AE2-A56EC894EF88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es-ES"/>
        </a:p>
      </dgm:t>
    </dgm:pt>
    <dgm:pt modelId="{53A5D771-D816-4B04-A6FA-A8FA8714EB10}" type="sibTrans" cxnId="{8136F815-0F11-44C6-8AE2-A56EC894EF88}">
      <dgm:prSet/>
      <dgm:spPr/>
      <dgm:t>
        <a:bodyPr/>
        <a:lstStyle/>
        <a:p>
          <a:endParaRPr lang="es-ES"/>
        </a:p>
      </dgm:t>
    </dgm:pt>
    <dgm:pt modelId="{20B5C5BC-DE5D-4168-BEA9-ED5536F792F5}">
      <dgm:prSet custScaleX="67238" custRadScaleRad="108615" custRadScaleInc="12754"/>
      <dgm:spPr/>
      <dgm:t>
        <a:bodyPr/>
        <a:lstStyle/>
        <a:p>
          <a:endParaRPr lang="es-ES"/>
        </a:p>
      </dgm:t>
    </dgm:pt>
    <dgm:pt modelId="{BF8D79BB-E448-4568-BCB9-25497C1F1180}" type="parTrans" cxnId="{45EF102C-E479-4416-89A6-32700ED8A5B6}">
      <dgm:prSet custAng="9221790" custFlipHor="1" custScaleX="14605" custLinFactY="83471" custLinFactNeighborX="-26551" custLinFactNeighborY="100000"/>
      <dgm:spPr>
        <a:solidFill>
          <a:srgbClr val="FFC000"/>
        </a:solidFill>
      </dgm:spPr>
      <dgm:t>
        <a:bodyPr/>
        <a:lstStyle/>
        <a:p>
          <a:endParaRPr lang="es-ES"/>
        </a:p>
      </dgm:t>
    </dgm:pt>
    <dgm:pt modelId="{1EEF94FB-23BA-45DB-BC6C-60FA3A653D4E}" type="sibTrans" cxnId="{45EF102C-E479-4416-89A6-32700ED8A5B6}">
      <dgm:prSet/>
      <dgm:spPr/>
      <dgm:t>
        <a:bodyPr/>
        <a:lstStyle/>
        <a:p>
          <a:endParaRPr lang="es-ES"/>
        </a:p>
      </dgm:t>
    </dgm:pt>
    <dgm:pt modelId="{5E34E75E-B495-46CF-9301-385E419B7E59}" type="pres">
      <dgm:prSet presAssocID="{9404B2C0-0CD9-4CC1-BEF9-89EF7FD925E9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B80A2F6-964B-47D3-A96C-136E6ACE3AA5}" type="pres">
      <dgm:prSet presAssocID="{0DC5C321-AA4D-440E-8118-5227BFE8A7F7}" presName="centerShape" presStyleLbl="node0" presStyleIdx="0" presStyleCnt="1" custScaleX="108836" custLinFactNeighborX="48719" custLinFactNeighborY="-22666"/>
      <dgm:spPr/>
      <dgm:t>
        <a:bodyPr/>
        <a:lstStyle/>
        <a:p>
          <a:endParaRPr lang="es-ES"/>
        </a:p>
      </dgm:t>
    </dgm:pt>
    <dgm:pt modelId="{4944F707-4E7D-4912-8F3D-729B67B1D3BE}" type="pres">
      <dgm:prSet presAssocID="{77A4D9AE-09E9-4FBB-B4E7-B524E2C4BFDB}" presName="parTrans" presStyleLbl="bgSibTrans2D1" presStyleIdx="0" presStyleCnt="4" custAng="9221790" custFlipHor="1" custScaleX="14605" custLinFactY="83471" custLinFactNeighborX="-26551" custLinFactNeighborY="100000"/>
      <dgm:spPr/>
    </dgm:pt>
    <dgm:pt modelId="{68E88323-9DA3-417F-8C8C-0F62F82674D5}" type="pres">
      <dgm:prSet presAssocID="{C1319682-CE48-4369-91F8-1D4E805C5D8C}" presName="node" presStyleLbl="node1" presStyleIdx="0" presStyleCnt="4" custScaleX="67238" custRadScaleRad="108615" custRadScaleInc="1275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58D9482-F586-4242-B113-4AFBBC8B5EB0}" type="pres">
      <dgm:prSet presAssocID="{A099EE60-0277-492D-85E4-9F363BC9DF0A}" presName="parTrans" presStyleLbl="bgSibTrans2D1" presStyleIdx="1" presStyleCnt="4" custAng="526471" custScaleX="40318" custLinFactNeighborX="29702" custLinFactNeighborY="-25952"/>
      <dgm:spPr/>
    </dgm:pt>
    <dgm:pt modelId="{EA391E7A-7193-4BFC-9C46-443F23B08387}" type="pres">
      <dgm:prSet presAssocID="{6B6E9961-EB24-4E22-9A24-66B31DA90EC9}" presName="node" presStyleLbl="node1" presStyleIdx="1" presStyleCnt="4" custScaleX="102155" custRadScaleRad="98982" custRadScaleInc="3306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347774E-C49C-41CA-88D8-24487B4FF2B8}" type="pres">
      <dgm:prSet presAssocID="{68DC932D-A182-4EA4-90D1-9F6D7A0DEA3E}" presName="parTrans" presStyleLbl="bgSibTrans2D1" presStyleIdx="2" presStyleCnt="4" custAng="178168" custScaleX="30380" custLinFactX="-14665" custLinFactNeighborX="-100000" custLinFactNeighborY="5943"/>
      <dgm:spPr/>
    </dgm:pt>
    <dgm:pt modelId="{22F47C09-08A9-435E-B550-7D6D4A5C1498}" type="pres">
      <dgm:prSet presAssocID="{FCA0470B-A67B-415C-8BB8-B37051B43F34}" presName="node" presStyleLbl="node1" presStyleIdx="2" presStyleCnt="4" custScaleX="102096" custScaleY="96571" custRadScaleRad="43038" custRadScaleInc="-108456">
        <dgm:presLayoutVars>
          <dgm:bulletEnabled val="1"/>
        </dgm:presLayoutVars>
      </dgm:prSet>
      <dgm:spPr/>
    </dgm:pt>
    <dgm:pt modelId="{0869A829-0B7F-4B6C-9E0F-8779EC15AC1F}" type="pres">
      <dgm:prSet presAssocID="{E6EE4917-CAAC-4C01-B7DF-8581186826EF}" presName="parTrans" presStyleLbl="bgSibTrans2D1" presStyleIdx="3" presStyleCnt="4" custAng="20662511" custScaleX="39802" custLinFactNeighborX="31861" custLinFactNeighborY="49292"/>
      <dgm:spPr/>
    </dgm:pt>
    <dgm:pt modelId="{2EC84FE1-4FA4-43EB-AADC-4B1582DB034B}" type="pres">
      <dgm:prSet presAssocID="{7D9FAC82-D953-4F5D-BBF6-FAD9B79739C0}" presName="node" presStyleLbl="node1" presStyleIdx="3" presStyleCnt="4" custScaleY="80188" custRadScaleRad="21956" custRadScaleInc="335703">
        <dgm:presLayoutVars>
          <dgm:bulletEnabled val="1"/>
        </dgm:presLayoutVars>
      </dgm:prSet>
      <dgm:spPr/>
    </dgm:pt>
  </dgm:ptLst>
  <dgm:cxnLst>
    <dgm:cxn modelId="{A9AF3B74-47DB-48A7-AC88-0EAC967EFC23}" srcId="{0DC5C321-AA4D-440E-8118-5227BFE8A7F7}" destId="{6B6E9961-EB24-4E22-9A24-66B31DA90EC9}" srcOrd="1" destOrd="0" parTransId="{A099EE60-0277-492D-85E4-9F363BC9DF0A}" sibTransId="{E84A1A41-3B29-4163-964F-35FE2AC6B529}"/>
    <dgm:cxn modelId="{AB6AEE6F-BD83-40F0-8750-0E1E95B6F5E3}" type="presOf" srcId="{FCA0470B-A67B-415C-8BB8-B37051B43F34}" destId="{22F47C09-08A9-435E-B550-7D6D4A5C1498}" srcOrd="0" destOrd="0" presId="urn:microsoft.com/office/officeart/2005/8/layout/radial4"/>
    <dgm:cxn modelId="{25AA5399-5F92-4D19-8735-7EF2CAF552C5}" srcId="{0DC5C321-AA4D-440E-8118-5227BFE8A7F7}" destId="{FCA0470B-A67B-415C-8BB8-B37051B43F34}" srcOrd="2" destOrd="0" parTransId="{68DC932D-A182-4EA4-90D1-9F6D7A0DEA3E}" sibTransId="{4213108E-23E1-4D8D-9E41-5B03A4DEF466}"/>
    <dgm:cxn modelId="{8136F815-0F11-44C6-8AE2-A56EC894EF88}" srcId="{0DC5C321-AA4D-440E-8118-5227BFE8A7F7}" destId="{7D9FAC82-D953-4F5D-BBF6-FAD9B79739C0}" srcOrd="3" destOrd="0" parTransId="{E6EE4917-CAAC-4C01-B7DF-8581186826EF}" sibTransId="{53A5D771-D816-4B04-A6FA-A8FA8714EB10}"/>
    <dgm:cxn modelId="{E8B1AC2A-1742-4C61-8C06-014B0BCB4236}" type="presOf" srcId="{E6EE4917-CAAC-4C01-B7DF-8581186826EF}" destId="{0869A829-0B7F-4B6C-9E0F-8779EC15AC1F}" srcOrd="0" destOrd="0" presId="urn:microsoft.com/office/officeart/2005/8/layout/radial4"/>
    <dgm:cxn modelId="{799496E4-163B-4A3B-8CF3-1944D399AAFD}" type="presOf" srcId="{0DC5C321-AA4D-440E-8118-5227BFE8A7F7}" destId="{CB80A2F6-964B-47D3-A96C-136E6ACE3AA5}" srcOrd="0" destOrd="0" presId="urn:microsoft.com/office/officeart/2005/8/layout/radial4"/>
    <dgm:cxn modelId="{E5FDEBC2-252A-448E-8669-9B0DC6C1354B}" type="presOf" srcId="{C1319682-CE48-4369-91F8-1D4E805C5D8C}" destId="{68E88323-9DA3-417F-8C8C-0F62F82674D5}" srcOrd="0" destOrd="0" presId="urn:microsoft.com/office/officeart/2005/8/layout/radial4"/>
    <dgm:cxn modelId="{6731CA16-14B7-4B95-93F2-4E018771DAE4}" type="presOf" srcId="{6B6E9961-EB24-4E22-9A24-66B31DA90EC9}" destId="{EA391E7A-7193-4BFC-9C46-443F23B08387}" srcOrd="0" destOrd="0" presId="urn:microsoft.com/office/officeart/2005/8/layout/radial4"/>
    <dgm:cxn modelId="{D90695C8-C719-4AF6-A706-48D9FADB4C55}" type="presOf" srcId="{A099EE60-0277-492D-85E4-9F363BC9DF0A}" destId="{B58D9482-F586-4242-B113-4AFBBC8B5EB0}" srcOrd="0" destOrd="0" presId="urn:microsoft.com/office/officeart/2005/8/layout/radial4"/>
    <dgm:cxn modelId="{808C033D-4DBB-49DC-8FDF-B42233EF19FF}" type="presOf" srcId="{7D9FAC82-D953-4F5D-BBF6-FAD9B79739C0}" destId="{2EC84FE1-4FA4-43EB-AADC-4B1582DB034B}" srcOrd="0" destOrd="0" presId="urn:microsoft.com/office/officeart/2005/8/layout/radial4"/>
    <dgm:cxn modelId="{2A9B5A11-5D04-4CC5-A4F5-B1C40E997BFF}" type="presOf" srcId="{77A4D9AE-09E9-4FBB-B4E7-B524E2C4BFDB}" destId="{4944F707-4E7D-4912-8F3D-729B67B1D3BE}" srcOrd="0" destOrd="0" presId="urn:microsoft.com/office/officeart/2005/8/layout/radial4"/>
    <dgm:cxn modelId="{45EF102C-E479-4416-89A6-32700ED8A5B6}" srcId="{9404B2C0-0CD9-4CC1-BEF9-89EF7FD925E9}" destId="{20B5C5BC-DE5D-4168-BEA9-ED5536F792F5}" srcOrd="1" destOrd="0" parTransId="{BF8D79BB-E448-4568-BCB9-25497C1F1180}" sibTransId="{1EEF94FB-23BA-45DB-BC6C-60FA3A653D4E}"/>
    <dgm:cxn modelId="{304A6767-4AA9-4E69-B384-ACBDEAC57084}" type="presOf" srcId="{9404B2C0-0CD9-4CC1-BEF9-89EF7FD925E9}" destId="{5E34E75E-B495-46CF-9301-385E419B7E59}" srcOrd="0" destOrd="0" presId="urn:microsoft.com/office/officeart/2005/8/layout/radial4"/>
    <dgm:cxn modelId="{B65F9E6C-C0F1-4A59-BC4E-DBA7026C5CE0}" srcId="{9404B2C0-0CD9-4CC1-BEF9-89EF7FD925E9}" destId="{0DC5C321-AA4D-440E-8118-5227BFE8A7F7}" srcOrd="0" destOrd="0" parTransId="{CA3089B0-ED7B-4F3E-B357-86B266C8F062}" sibTransId="{71C92C67-73A5-4980-B9A7-A68F4C4C134D}"/>
    <dgm:cxn modelId="{18C59A66-D1FA-4AAB-9494-7A6B53AA1337}" type="presOf" srcId="{68DC932D-A182-4EA4-90D1-9F6D7A0DEA3E}" destId="{3347774E-C49C-41CA-88D8-24487B4FF2B8}" srcOrd="0" destOrd="0" presId="urn:microsoft.com/office/officeart/2005/8/layout/radial4"/>
    <dgm:cxn modelId="{B4A54326-9093-4A3E-B432-20DFA7BBDF3B}" srcId="{0DC5C321-AA4D-440E-8118-5227BFE8A7F7}" destId="{C1319682-CE48-4369-91F8-1D4E805C5D8C}" srcOrd="0" destOrd="0" parTransId="{77A4D9AE-09E9-4FBB-B4E7-B524E2C4BFDB}" sibTransId="{AB694231-D334-4DE2-B6D8-AED0C16E9872}"/>
    <dgm:cxn modelId="{E19ACB9E-FB26-4B1A-A4C3-55F13486C5C7}" type="presParOf" srcId="{5E34E75E-B495-46CF-9301-385E419B7E59}" destId="{CB80A2F6-964B-47D3-A96C-136E6ACE3AA5}" srcOrd="0" destOrd="0" presId="urn:microsoft.com/office/officeart/2005/8/layout/radial4"/>
    <dgm:cxn modelId="{D583D07D-0044-4A01-9C32-B5F17C3D823F}" type="presParOf" srcId="{5E34E75E-B495-46CF-9301-385E419B7E59}" destId="{4944F707-4E7D-4912-8F3D-729B67B1D3BE}" srcOrd="1" destOrd="0" presId="urn:microsoft.com/office/officeart/2005/8/layout/radial4"/>
    <dgm:cxn modelId="{E5978D38-34BE-43D3-AFC9-D35182B11AAE}" type="presParOf" srcId="{5E34E75E-B495-46CF-9301-385E419B7E59}" destId="{68E88323-9DA3-417F-8C8C-0F62F82674D5}" srcOrd="2" destOrd="0" presId="urn:microsoft.com/office/officeart/2005/8/layout/radial4"/>
    <dgm:cxn modelId="{2853FAD9-7207-4322-992F-46E47A2E4FC3}" type="presParOf" srcId="{5E34E75E-B495-46CF-9301-385E419B7E59}" destId="{B58D9482-F586-4242-B113-4AFBBC8B5EB0}" srcOrd="3" destOrd="0" presId="urn:microsoft.com/office/officeart/2005/8/layout/radial4"/>
    <dgm:cxn modelId="{B729C567-944C-4C06-A058-5617AE6C222A}" type="presParOf" srcId="{5E34E75E-B495-46CF-9301-385E419B7E59}" destId="{EA391E7A-7193-4BFC-9C46-443F23B08387}" srcOrd="4" destOrd="0" presId="urn:microsoft.com/office/officeart/2005/8/layout/radial4"/>
    <dgm:cxn modelId="{53C805F6-1146-499E-9BD6-1871D63D4016}" type="presParOf" srcId="{5E34E75E-B495-46CF-9301-385E419B7E59}" destId="{3347774E-C49C-41CA-88D8-24487B4FF2B8}" srcOrd="5" destOrd="0" presId="urn:microsoft.com/office/officeart/2005/8/layout/radial4"/>
    <dgm:cxn modelId="{889A6B49-367F-4A77-925F-12287A8DAA56}" type="presParOf" srcId="{5E34E75E-B495-46CF-9301-385E419B7E59}" destId="{22F47C09-08A9-435E-B550-7D6D4A5C1498}" srcOrd="6" destOrd="0" presId="urn:microsoft.com/office/officeart/2005/8/layout/radial4"/>
    <dgm:cxn modelId="{505F1712-72AB-4124-A00B-8D3D0506E692}" type="presParOf" srcId="{5E34E75E-B495-46CF-9301-385E419B7E59}" destId="{0869A829-0B7F-4B6C-9E0F-8779EC15AC1F}" srcOrd="7" destOrd="0" presId="urn:microsoft.com/office/officeart/2005/8/layout/radial4"/>
    <dgm:cxn modelId="{AAD1FE81-67E8-4B84-A751-3963D6A14053}" type="presParOf" srcId="{5E34E75E-B495-46CF-9301-385E419B7E59}" destId="{2EC84FE1-4FA4-43EB-AADC-4B1582DB034B}" srcOrd="8" destOrd="0" presId="urn:microsoft.com/office/officeart/2005/8/layout/radial4"/>
  </dgm:cxnLst>
  <dgm:bg>
    <a:solidFill>
      <a:schemeClr val="bg2">
        <a:lumMod val="75000"/>
      </a:schemeClr>
    </a:solidFill>
  </dgm:bg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572B342-9B1B-4F96-B7DB-D374434A5ACE}" type="doc">
      <dgm:prSet loTypeId="urn:microsoft.com/office/officeart/2005/8/layout/process1" loCatId="process" qsTypeId="urn:microsoft.com/office/officeart/2005/8/quickstyle/simple1" qsCatId="simple" csTypeId="urn:microsoft.com/office/officeart/2005/8/colors/colorful2" csCatId="colorful" phldr="1"/>
      <dgm:spPr/>
    </dgm:pt>
    <dgm:pt modelId="{8F148868-7682-4B50-BE3C-B680A0FD5A32}">
      <dgm:prSet phldrT="[Texto]" custT="1"/>
      <dgm:spPr>
        <a:solidFill>
          <a:srgbClr val="009A46"/>
        </a:solidFill>
      </dgm:spPr>
      <dgm:t>
        <a:bodyPr/>
        <a:lstStyle/>
        <a:p>
          <a:r>
            <a:rPr lang="es-ES" sz="1200" dirty="0" smtClean="0"/>
            <a:t>ERRADICACION DEL DINERO INORGANICO</a:t>
          </a:r>
          <a:endParaRPr lang="es-ES" sz="1200" dirty="0"/>
        </a:p>
      </dgm:t>
    </dgm:pt>
    <dgm:pt modelId="{66490ED4-8C08-480F-B5BE-1E17B44D1D53}" type="parTrans" cxnId="{8FB70D4C-912C-4B40-9664-10E8B3B70300}">
      <dgm:prSet/>
      <dgm:spPr/>
      <dgm:t>
        <a:bodyPr/>
        <a:lstStyle/>
        <a:p>
          <a:endParaRPr lang="es-ES"/>
        </a:p>
      </dgm:t>
    </dgm:pt>
    <dgm:pt modelId="{EB48DF6B-785B-4BB2-8204-C1F273AE6CD1}" type="sibTrans" cxnId="{8FB70D4C-912C-4B40-9664-10E8B3B70300}">
      <dgm:prSet/>
      <dgm:spPr/>
      <dgm:t>
        <a:bodyPr/>
        <a:lstStyle/>
        <a:p>
          <a:endParaRPr lang="es-ES"/>
        </a:p>
      </dgm:t>
    </dgm:pt>
    <dgm:pt modelId="{C1FACE67-5C22-4263-9CF6-22E64728C02B}">
      <dgm:prSet phldrT="[Texto]" custT="1"/>
      <dgm:spPr/>
      <dgm:t>
        <a:bodyPr/>
        <a:lstStyle/>
        <a:p>
          <a:r>
            <a:rPr lang="es-ES" sz="1200" dirty="0" smtClean="0"/>
            <a:t>ERRADICACION DE LA MONETIZACION DEL DEFICIT FISCAL</a:t>
          </a:r>
          <a:endParaRPr lang="es-ES" sz="1200" dirty="0"/>
        </a:p>
      </dgm:t>
    </dgm:pt>
    <dgm:pt modelId="{B20664AC-7FBC-48AC-87B0-97A2BD8527F8}" type="parTrans" cxnId="{83CF9E87-43B0-4CDB-84DD-9CC9851BF4D7}">
      <dgm:prSet/>
      <dgm:spPr/>
      <dgm:t>
        <a:bodyPr/>
        <a:lstStyle/>
        <a:p>
          <a:endParaRPr lang="es-ES"/>
        </a:p>
      </dgm:t>
    </dgm:pt>
    <dgm:pt modelId="{CEA17290-71DB-4776-8965-45CA6D0DB51E}" type="sibTrans" cxnId="{83CF9E87-43B0-4CDB-84DD-9CC9851BF4D7}">
      <dgm:prSet/>
      <dgm:spPr/>
      <dgm:t>
        <a:bodyPr/>
        <a:lstStyle/>
        <a:p>
          <a:endParaRPr lang="es-ES"/>
        </a:p>
      </dgm:t>
    </dgm:pt>
    <dgm:pt modelId="{98036C51-A493-484E-9AE0-DF33893A5A15}">
      <dgm:prSet phldrT="[Texto]" custT="1"/>
      <dgm:spPr>
        <a:solidFill>
          <a:srgbClr val="00B050"/>
        </a:solidFill>
      </dgm:spPr>
      <dgm:t>
        <a:bodyPr/>
        <a:lstStyle/>
        <a:p>
          <a:r>
            <a:rPr lang="es-ES" sz="1200" dirty="0" smtClean="0"/>
            <a:t>REFORMA FISCAL</a:t>
          </a:r>
          <a:endParaRPr lang="es-ES" sz="1200" dirty="0"/>
        </a:p>
      </dgm:t>
    </dgm:pt>
    <dgm:pt modelId="{02606B99-E7EB-448E-B89C-44BB4714AFE7}" type="parTrans" cxnId="{18FB525D-C1E5-42B2-9ECC-9407B1C4089E}">
      <dgm:prSet/>
      <dgm:spPr/>
      <dgm:t>
        <a:bodyPr/>
        <a:lstStyle/>
        <a:p>
          <a:endParaRPr lang="es-ES"/>
        </a:p>
      </dgm:t>
    </dgm:pt>
    <dgm:pt modelId="{0A552BEC-02FD-4D82-9149-B7109E3BDE6B}" type="sibTrans" cxnId="{18FB525D-C1E5-42B2-9ECC-9407B1C4089E}">
      <dgm:prSet/>
      <dgm:spPr/>
      <dgm:t>
        <a:bodyPr/>
        <a:lstStyle/>
        <a:p>
          <a:endParaRPr lang="es-ES"/>
        </a:p>
      </dgm:t>
    </dgm:pt>
    <dgm:pt modelId="{33E1F054-24B0-4BDC-9CB5-1F41B7795A46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s-ES" sz="1200" dirty="0" smtClean="0"/>
            <a:t>EQUILIBRIO PRESUPUESTARIO </a:t>
          </a:r>
          <a:endParaRPr lang="es-ES" sz="1200" dirty="0"/>
        </a:p>
      </dgm:t>
    </dgm:pt>
    <dgm:pt modelId="{A28C6D21-F22B-4717-A4B2-CB2EA769D24C}" type="parTrans" cxnId="{A905BF26-EA6C-46C3-ADC2-BDF24CC4C909}">
      <dgm:prSet/>
      <dgm:spPr/>
      <dgm:t>
        <a:bodyPr/>
        <a:lstStyle/>
        <a:p>
          <a:endParaRPr lang="es-ES"/>
        </a:p>
      </dgm:t>
    </dgm:pt>
    <dgm:pt modelId="{4831AC9B-273B-4A7A-8891-C9C21B82B8D9}" type="sibTrans" cxnId="{A905BF26-EA6C-46C3-ADC2-BDF24CC4C909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endParaRPr lang="es-ES"/>
        </a:p>
      </dgm:t>
    </dgm:pt>
    <dgm:pt modelId="{3C14C082-21D5-494F-A5AA-A27F8B81C9B6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s-ES" sz="1200" dirty="0" smtClean="0"/>
            <a:t>FINANZAS PUBLICAS SANAS </a:t>
          </a:r>
          <a:endParaRPr lang="es-ES" sz="1200" dirty="0"/>
        </a:p>
      </dgm:t>
    </dgm:pt>
    <dgm:pt modelId="{DCA3ED07-D0E0-48A8-8A3D-F820086E6559}" type="parTrans" cxnId="{7D12CA1F-559D-4315-BD2F-D82ADE5A14C6}">
      <dgm:prSet/>
      <dgm:spPr/>
      <dgm:t>
        <a:bodyPr/>
        <a:lstStyle/>
        <a:p>
          <a:endParaRPr lang="es-ES"/>
        </a:p>
      </dgm:t>
    </dgm:pt>
    <dgm:pt modelId="{64E45511-2B67-48CA-825A-C26AAA617D24}" type="sibTrans" cxnId="{7D12CA1F-559D-4315-BD2F-D82ADE5A14C6}">
      <dgm:prSet/>
      <dgm:spPr/>
      <dgm:t>
        <a:bodyPr/>
        <a:lstStyle/>
        <a:p>
          <a:endParaRPr lang="es-ES"/>
        </a:p>
      </dgm:t>
    </dgm:pt>
    <dgm:pt modelId="{E69EA7ED-96CC-42AD-B7C6-0345EC26F39A}" type="pres">
      <dgm:prSet presAssocID="{3572B342-9B1B-4F96-B7DB-D374434A5ACE}" presName="Name0" presStyleCnt="0">
        <dgm:presLayoutVars>
          <dgm:dir/>
          <dgm:resizeHandles val="exact"/>
        </dgm:presLayoutVars>
      </dgm:prSet>
      <dgm:spPr/>
    </dgm:pt>
    <dgm:pt modelId="{439D3830-2C12-4F9A-85FA-D4E23987C7A8}" type="pres">
      <dgm:prSet presAssocID="{8F148868-7682-4B50-BE3C-B680A0FD5A32}" presName="node" presStyleLbl="node1" presStyleIdx="0" presStyleCnt="5" custScaleX="359874" custLinFactX="67787" custLinFactY="-67084" custLinFactNeighborX="100000" custLinFactNeighborY="-100000">
        <dgm:presLayoutVars>
          <dgm:bulletEnabled val="1"/>
        </dgm:presLayoutVars>
      </dgm:prSet>
      <dgm:spPr/>
    </dgm:pt>
    <dgm:pt modelId="{FB8F6AD0-B6F8-41CF-B3F2-56952A4567C0}" type="pres">
      <dgm:prSet presAssocID="{EB48DF6B-785B-4BB2-8204-C1F273AE6CD1}" presName="sibTrans" presStyleLbl="sibTrans2D1" presStyleIdx="0" presStyleCnt="4" custScaleY="311286"/>
      <dgm:spPr/>
    </dgm:pt>
    <dgm:pt modelId="{7142A754-1A4F-482D-B530-68D6613DA6CD}" type="pres">
      <dgm:prSet presAssocID="{EB48DF6B-785B-4BB2-8204-C1F273AE6CD1}" presName="connectorText" presStyleLbl="sibTrans2D1" presStyleIdx="0" presStyleCnt="4"/>
      <dgm:spPr/>
    </dgm:pt>
    <dgm:pt modelId="{CFE8AE6B-85B5-4DA9-93D9-7D2C10920B05}" type="pres">
      <dgm:prSet presAssocID="{C1FACE67-5C22-4263-9CF6-22E64728C02B}" presName="node" presStyleLbl="node1" presStyleIdx="1" presStyleCnt="5" custScaleX="347109" custLinFactX="-91722" custLinFactNeighborX="-100000" custLinFactNeighborY="22494">
        <dgm:presLayoutVars>
          <dgm:bulletEnabled val="1"/>
        </dgm:presLayoutVars>
      </dgm:prSet>
      <dgm:spPr/>
    </dgm:pt>
    <dgm:pt modelId="{A0CA5DD2-84FF-4681-ADDF-F58045EBC0A7}" type="pres">
      <dgm:prSet presAssocID="{CEA17290-71DB-4776-8965-45CA6D0DB51E}" presName="sibTrans" presStyleLbl="sibTrans2D1" presStyleIdx="1" presStyleCnt="4" custScaleY="391555"/>
      <dgm:spPr/>
    </dgm:pt>
    <dgm:pt modelId="{76C6B442-07D1-46C2-A628-09B33BF528A9}" type="pres">
      <dgm:prSet presAssocID="{CEA17290-71DB-4776-8965-45CA6D0DB51E}" presName="connectorText" presStyleLbl="sibTrans2D1" presStyleIdx="1" presStyleCnt="4"/>
      <dgm:spPr/>
    </dgm:pt>
    <dgm:pt modelId="{91EFE2C5-490E-434A-87ED-2B8599058C7E}" type="pres">
      <dgm:prSet presAssocID="{98036C51-A493-484E-9AE0-DF33893A5A15}" presName="node" presStyleLbl="node1" presStyleIdx="2" presStyleCnt="5" custScaleX="342714" custLinFactNeighborX="41871" custLinFactNeighborY="17146">
        <dgm:presLayoutVars>
          <dgm:bulletEnabled val="1"/>
        </dgm:presLayoutVars>
      </dgm:prSet>
      <dgm:spPr/>
    </dgm:pt>
    <dgm:pt modelId="{A9D8D447-F363-4665-9A9F-9F7F6EF56F4F}" type="pres">
      <dgm:prSet presAssocID="{0A552BEC-02FD-4D82-9149-B7109E3BDE6B}" presName="sibTrans" presStyleLbl="sibTrans2D1" presStyleIdx="2" presStyleCnt="4" custScaleY="331470"/>
      <dgm:spPr/>
    </dgm:pt>
    <dgm:pt modelId="{56A4F9C8-D71F-4823-B381-5A192C03122D}" type="pres">
      <dgm:prSet presAssocID="{0A552BEC-02FD-4D82-9149-B7109E3BDE6B}" presName="connectorText" presStyleLbl="sibTrans2D1" presStyleIdx="2" presStyleCnt="4"/>
      <dgm:spPr/>
    </dgm:pt>
    <dgm:pt modelId="{F5C9E897-480F-47CC-844D-E123FC752459}" type="pres">
      <dgm:prSet presAssocID="{33E1F054-24B0-4BDC-9CB5-1F41B7795A46}" presName="node" presStyleLbl="node1" presStyleIdx="3" presStyleCnt="5" custScaleX="383145" custLinFactX="100000" custLinFactNeighborX="147843" custLinFactNeighborY="17146">
        <dgm:presLayoutVars>
          <dgm:bulletEnabled val="1"/>
        </dgm:presLayoutVars>
      </dgm:prSet>
      <dgm:spPr/>
    </dgm:pt>
    <dgm:pt modelId="{4E449672-FE61-47C2-B5F3-E2B597343286}" type="pres">
      <dgm:prSet presAssocID="{4831AC9B-273B-4A7A-8891-C9C21B82B8D9}" presName="sibTrans" presStyleLbl="sibTrans2D1" presStyleIdx="3" presStyleCnt="4" custScaleY="387042"/>
      <dgm:spPr/>
    </dgm:pt>
    <dgm:pt modelId="{F2672E3C-30D5-4C86-BE1F-60A1C6FBC568}" type="pres">
      <dgm:prSet presAssocID="{4831AC9B-273B-4A7A-8891-C9C21B82B8D9}" presName="connectorText" presStyleLbl="sibTrans2D1" presStyleIdx="3" presStyleCnt="4"/>
      <dgm:spPr/>
    </dgm:pt>
    <dgm:pt modelId="{9754D9E8-278D-42F1-A21B-921B11DDB570}" type="pres">
      <dgm:prSet presAssocID="{3C14C082-21D5-494F-A5AA-A27F8B81C9B6}" presName="node" presStyleLbl="node1" presStyleIdx="4" presStyleCnt="5" custScaleX="406441" custLinFactX="-152104" custLinFactY="86675" custLinFactNeighborX="-200000" custLinFactNeighborY="100000">
        <dgm:presLayoutVars>
          <dgm:bulletEnabled val="1"/>
        </dgm:presLayoutVars>
      </dgm:prSet>
      <dgm:spPr/>
    </dgm:pt>
  </dgm:ptLst>
  <dgm:cxnLst>
    <dgm:cxn modelId="{19D44138-A668-4552-9F66-CC0DF801E6A7}" type="presOf" srcId="{4831AC9B-273B-4A7A-8891-C9C21B82B8D9}" destId="{F2672E3C-30D5-4C86-BE1F-60A1C6FBC568}" srcOrd="1" destOrd="0" presId="urn:microsoft.com/office/officeart/2005/8/layout/process1"/>
    <dgm:cxn modelId="{5D39D120-7C4B-4C22-B753-36147B7A9A22}" type="presOf" srcId="{3572B342-9B1B-4F96-B7DB-D374434A5ACE}" destId="{E69EA7ED-96CC-42AD-B7C6-0345EC26F39A}" srcOrd="0" destOrd="0" presId="urn:microsoft.com/office/officeart/2005/8/layout/process1"/>
    <dgm:cxn modelId="{8FB70D4C-912C-4B40-9664-10E8B3B70300}" srcId="{3572B342-9B1B-4F96-B7DB-D374434A5ACE}" destId="{8F148868-7682-4B50-BE3C-B680A0FD5A32}" srcOrd="0" destOrd="0" parTransId="{66490ED4-8C08-480F-B5BE-1E17B44D1D53}" sibTransId="{EB48DF6B-785B-4BB2-8204-C1F273AE6CD1}"/>
    <dgm:cxn modelId="{6F934873-ACC9-4DF6-98B7-926F210461E6}" type="presOf" srcId="{C1FACE67-5C22-4263-9CF6-22E64728C02B}" destId="{CFE8AE6B-85B5-4DA9-93D9-7D2C10920B05}" srcOrd="0" destOrd="0" presId="urn:microsoft.com/office/officeart/2005/8/layout/process1"/>
    <dgm:cxn modelId="{E4BE8EFE-025B-417B-910B-1E8F26192224}" type="presOf" srcId="{EB48DF6B-785B-4BB2-8204-C1F273AE6CD1}" destId="{FB8F6AD0-B6F8-41CF-B3F2-56952A4567C0}" srcOrd="0" destOrd="0" presId="urn:microsoft.com/office/officeart/2005/8/layout/process1"/>
    <dgm:cxn modelId="{89109563-F7AE-475E-806A-61D5299ECFAC}" type="presOf" srcId="{CEA17290-71DB-4776-8965-45CA6D0DB51E}" destId="{A0CA5DD2-84FF-4681-ADDF-F58045EBC0A7}" srcOrd="0" destOrd="0" presId="urn:microsoft.com/office/officeart/2005/8/layout/process1"/>
    <dgm:cxn modelId="{F629F567-3BEB-4CC7-BD52-3F08A40816F0}" type="presOf" srcId="{CEA17290-71DB-4776-8965-45CA6D0DB51E}" destId="{76C6B442-07D1-46C2-A628-09B33BF528A9}" srcOrd="1" destOrd="0" presId="urn:microsoft.com/office/officeart/2005/8/layout/process1"/>
    <dgm:cxn modelId="{9F6E480F-8867-4219-8B40-B606322D6F59}" type="presOf" srcId="{98036C51-A493-484E-9AE0-DF33893A5A15}" destId="{91EFE2C5-490E-434A-87ED-2B8599058C7E}" srcOrd="0" destOrd="0" presId="urn:microsoft.com/office/officeart/2005/8/layout/process1"/>
    <dgm:cxn modelId="{A83CD4C1-DBD9-418F-96D5-99D45BEC61DD}" type="presOf" srcId="{0A552BEC-02FD-4D82-9149-B7109E3BDE6B}" destId="{56A4F9C8-D71F-4823-B381-5A192C03122D}" srcOrd="1" destOrd="0" presId="urn:microsoft.com/office/officeart/2005/8/layout/process1"/>
    <dgm:cxn modelId="{CF96B2DD-BB4E-4C05-8208-2C8C93B2D980}" type="presOf" srcId="{4831AC9B-273B-4A7A-8891-C9C21B82B8D9}" destId="{4E449672-FE61-47C2-B5F3-E2B597343286}" srcOrd="0" destOrd="0" presId="urn:microsoft.com/office/officeart/2005/8/layout/process1"/>
    <dgm:cxn modelId="{AC6A3FB5-6FE9-46CA-8519-7F4FEE39B8BF}" type="presOf" srcId="{3C14C082-21D5-494F-A5AA-A27F8B81C9B6}" destId="{9754D9E8-278D-42F1-A21B-921B11DDB570}" srcOrd="0" destOrd="0" presId="urn:microsoft.com/office/officeart/2005/8/layout/process1"/>
    <dgm:cxn modelId="{E6CC6FFC-7063-475A-B4D5-F05B1D1BB194}" type="presOf" srcId="{EB48DF6B-785B-4BB2-8204-C1F273AE6CD1}" destId="{7142A754-1A4F-482D-B530-68D6613DA6CD}" srcOrd="1" destOrd="0" presId="urn:microsoft.com/office/officeart/2005/8/layout/process1"/>
    <dgm:cxn modelId="{D08FE336-3E63-4ADE-ABD8-B7AA89D1EE8A}" type="presOf" srcId="{0A552BEC-02FD-4D82-9149-B7109E3BDE6B}" destId="{A9D8D447-F363-4665-9A9F-9F7F6EF56F4F}" srcOrd="0" destOrd="0" presId="urn:microsoft.com/office/officeart/2005/8/layout/process1"/>
    <dgm:cxn modelId="{A905BF26-EA6C-46C3-ADC2-BDF24CC4C909}" srcId="{3572B342-9B1B-4F96-B7DB-D374434A5ACE}" destId="{33E1F054-24B0-4BDC-9CB5-1F41B7795A46}" srcOrd="3" destOrd="0" parTransId="{A28C6D21-F22B-4717-A4B2-CB2EA769D24C}" sibTransId="{4831AC9B-273B-4A7A-8891-C9C21B82B8D9}"/>
    <dgm:cxn modelId="{7D12CA1F-559D-4315-BD2F-D82ADE5A14C6}" srcId="{3572B342-9B1B-4F96-B7DB-D374434A5ACE}" destId="{3C14C082-21D5-494F-A5AA-A27F8B81C9B6}" srcOrd="4" destOrd="0" parTransId="{DCA3ED07-D0E0-48A8-8A3D-F820086E6559}" sibTransId="{64E45511-2B67-48CA-825A-C26AAA617D24}"/>
    <dgm:cxn modelId="{E6BD5B74-D9C3-48BE-A84D-74F73A772362}" type="presOf" srcId="{33E1F054-24B0-4BDC-9CB5-1F41B7795A46}" destId="{F5C9E897-480F-47CC-844D-E123FC752459}" srcOrd="0" destOrd="0" presId="urn:microsoft.com/office/officeart/2005/8/layout/process1"/>
    <dgm:cxn modelId="{6C3ACFC0-4F2D-442D-A5ED-3FBA85D56B35}" type="presOf" srcId="{8F148868-7682-4B50-BE3C-B680A0FD5A32}" destId="{439D3830-2C12-4F9A-85FA-D4E23987C7A8}" srcOrd="0" destOrd="0" presId="urn:microsoft.com/office/officeart/2005/8/layout/process1"/>
    <dgm:cxn modelId="{18FB525D-C1E5-42B2-9ECC-9407B1C4089E}" srcId="{3572B342-9B1B-4F96-B7DB-D374434A5ACE}" destId="{98036C51-A493-484E-9AE0-DF33893A5A15}" srcOrd="2" destOrd="0" parTransId="{02606B99-E7EB-448E-B89C-44BB4714AFE7}" sibTransId="{0A552BEC-02FD-4D82-9149-B7109E3BDE6B}"/>
    <dgm:cxn modelId="{83CF9E87-43B0-4CDB-84DD-9CC9851BF4D7}" srcId="{3572B342-9B1B-4F96-B7DB-D374434A5ACE}" destId="{C1FACE67-5C22-4263-9CF6-22E64728C02B}" srcOrd="1" destOrd="0" parTransId="{B20664AC-7FBC-48AC-87B0-97A2BD8527F8}" sibTransId="{CEA17290-71DB-4776-8965-45CA6D0DB51E}"/>
    <dgm:cxn modelId="{D722B940-E692-4D40-A919-B47135B946E8}" type="presParOf" srcId="{E69EA7ED-96CC-42AD-B7C6-0345EC26F39A}" destId="{439D3830-2C12-4F9A-85FA-D4E23987C7A8}" srcOrd="0" destOrd="0" presId="urn:microsoft.com/office/officeart/2005/8/layout/process1"/>
    <dgm:cxn modelId="{B776708C-86DF-4ED0-BEE0-DBD13B3206DF}" type="presParOf" srcId="{E69EA7ED-96CC-42AD-B7C6-0345EC26F39A}" destId="{FB8F6AD0-B6F8-41CF-B3F2-56952A4567C0}" srcOrd="1" destOrd="0" presId="urn:microsoft.com/office/officeart/2005/8/layout/process1"/>
    <dgm:cxn modelId="{EB0D092E-C11C-49D9-A446-7DDC04232E92}" type="presParOf" srcId="{FB8F6AD0-B6F8-41CF-B3F2-56952A4567C0}" destId="{7142A754-1A4F-482D-B530-68D6613DA6CD}" srcOrd="0" destOrd="0" presId="urn:microsoft.com/office/officeart/2005/8/layout/process1"/>
    <dgm:cxn modelId="{1985BAF2-6509-4607-9187-6257C7EFE959}" type="presParOf" srcId="{E69EA7ED-96CC-42AD-B7C6-0345EC26F39A}" destId="{CFE8AE6B-85B5-4DA9-93D9-7D2C10920B05}" srcOrd="2" destOrd="0" presId="urn:microsoft.com/office/officeart/2005/8/layout/process1"/>
    <dgm:cxn modelId="{BA7D2524-F7D7-4BF2-BBBF-CA78BCE74C28}" type="presParOf" srcId="{E69EA7ED-96CC-42AD-B7C6-0345EC26F39A}" destId="{A0CA5DD2-84FF-4681-ADDF-F58045EBC0A7}" srcOrd="3" destOrd="0" presId="urn:microsoft.com/office/officeart/2005/8/layout/process1"/>
    <dgm:cxn modelId="{B09A05EC-ED06-4E20-AED5-2628F8A0723C}" type="presParOf" srcId="{A0CA5DD2-84FF-4681-ADDF-F58045EBC0A7}" destId="{76C6B442-07D1-46C2-A628-09B33BF528A9}" srcOrd="0" destOrd="0" presId="urn:microsoft.com/office/officeart/2005/8/layout/process1"/>
    <dgm:cxn modelId="{CFF835E3-8649-4CDE-836C-58B8837A75FE}" type="presParOf" srcId="{E69EA7ED-96CC-42AD-B7C6-0345EC26F39A}" destId="{91EFE2C5-490E-434A-87ED-2B8599058C7E}" srcOrd="4" destOrd="0" presId="urn:microsoft.com/office/officeart/2005/8/layout/process1"/>
    <dgm:cxn modelId="{7FDA0395-4936-4CE6-9707-D2A315BF84FB}" type="presParOf" srcId="{E69EA7ED-96CC-42AD-B7C6-0345EC26F39A}" destId="{A9D8D447-F363-4665-9A9F-9F7F6EF56F4F}" srcOrd="5" destOrd="0" presId="urn:microsoft.com/office/officeart/2005/8/layout/process1"/>
    <dgm:cxn modelId="{51AD25A4-312F-4357-A5F0-3A58E7865DF6}" type="presParOf" srcId="{A9D8D447-F363-4665-9A9F-9F7F6EF56F4F}" destId="{56A4F9C8-D71F-4823-B381-5A192C03122D}" srcOrd="0" destOrd="0" presId="urn:microsoft.com/office/officeart/2005/8/layout/process1"/>
    <dgm:cxn modelId="{92E814FC-6533-41D5-AF81-1B532016F9D9}" type="presParOf" srcId="{E69EA7ED-96CC-42AD-B7C6-0345EC26F39A}" destId="{F5C9E897-480F-47CC-844D-E123FC752459}" srcOrd="6" destOrd="0" presId="urn:microsoft.com/office/officeart/2005/8/layout/process1"/>
    <dgm:cxn modelId="{CE284584-FA5E-4868-A715-E2AE9735591E}" type="presParOf" srcId="{E69EA7ED-96CC-42AD-B7C6-0345EC26F39A}" destId="{4E449672-FE61-47C2-B5F3-E2B597343286}" srcOrd="7" destOrd="0" presId="urn:microsoft.com/office/officeart/2005/8/layout/process1"/>
    <dgm:cxn modelId="{3B255303-2BC6-40DC-B756-A46484473245}" type="presParOf" srcId="{4E449672-FE61-47C2-B5F3-E2B597343286}" destId="{F2672E3C-30D5-4C86-BE1F-60A1C6FBC568}" srcOrd="0" destOrd="0" presId="urn:microsoft.com/office/officeart/2005/8/layout/process1"/>
    <dgm:cxn modelId="{A1B6EEAD-BA12-42C7-A8A0-117E8CF02943}" type="presParOf" srcId="{E69EA7ED-96CC-42AD-B7C6-0345EC26F39A}" destId="{9754D9E8-278D-42F1-A21B-921B11DDB570}" srcOrd="8" destOrd="0" presId="urn:microsoft.com/office/officeart/2005/8/layout/process1"/>
  </dgm:cxnLst>
  <dgm:bg>
    <a:solidFill>
      <a:schemeClr val="bg2">
        <a:lumMod val="75000"/>
      </a:schemeClr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FF4A-BCF7-46A2-8227-614DBF2B69C8}" type="datetimeFigureOut">
              <a:rPr lang="es-ES" smtClean="0"/>
              <a:pPr/>
              <a:t>26/11/2009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D68A1-068B-4D20-B292-6540B631B8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FF4A-BCF7-46A2-8227-614DBF2B69C8}" type="datetimeFigureOut">
              <a:rPr lang="es-ES" smtClean="0"/>
              <a:pPr/>
              <a:t>26/11/2009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D68A1-068B-4D20-B292-6540B631B8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FF4A-BCF7-46A2-8227-614DBF2B69C8}" type="datetimeFigureOut">
              <a:rPr lang="es-ES" smtClean="0"/>
              <a:pPr/>
              <a:t>26/11/2009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D68A1-068B-4D20-B292-6540B631B8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FF4A-BCF7-46A2-8227-614DBF2B69C8}" type="datetimeFigureOut">
              <a:rPr lang="es-ES" smtClean="0"/>
              <a:pPr/>
              <a:t>26/11/2009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D68A1-068B-4D20-B292-6540B631B8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FF4A-BCF7-46A2-8227-614DBF2B69C8}" type="datetimeFigureOut">
              <a:rPr lang="es-ES" smtClean="0"/>
              <a:pPr/>
              <a:t>26/11/2009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D68A1-068B-4D20-B292-6540B631B8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FF4A-BCF7-46A2-8227-614DBF2B69C8}" type="datetimeFigureOut">
              <a:rPr lang="es-ES" smtClean="0"/>
              <a:pPr/>
              <a:t>26/11/2009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D68A1-068B-4D20-B292-6540B631B8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FF4A-BCF7-46A2-8227-614DBF2B69C8}" type="datetimeFigureOut">
              <a:rPr lang="es-ES" smtClean="0"/>
              <a:pPr/>
              <a:t>26/11/2009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D68A1-068B-4D20-B292-6540B631B8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FF4A-BCF7-46A2-8227-614DBF2B69C8}" type="datetimeFigureOut">
              <a:rPr lang="es-ES" smtClean="0"/>
              <a:pPr/>
              <a:t>26/11/2009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D68A1-068B-4D20-B292-6540B631B8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FF4A-BCF7-46A2-8227-614DBF2B69C8}" type="datetimeFigureOut">
              <a:rPr lang="es-ES" smtClean="0"/>
              <a:pPr/>
              <a:t>26/11/2009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D68A1-068B-4D20-B292-6540B631B8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FF4A-BCF7-46A2-8227-614DBF2B69C8}" type="datetimeFigureOut">
              <a:rPr lang="es-ES" smtClean="0"/>
              <a:pPr/>
              <a:t>26/11/2009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D68A1-068B-4D20-B292-6540B631B8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FF4A-BCF7-46A2-8227-614DBF2B69C8}" type="datetimeFigureOut">
              <a:rPr lang="es-ES" smtClean="0"/>
              <a:pPr/>
              <a:t>26/11/2009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D68A1-068B-4D20-B292-6540B631B8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8FF4A-BCF7-46A2-8227-614DBF2B69C8}" type="datetimeFigureOut">
              <a:rPr lang="es-ES" smtClean="0"/>
              <a:pPr/>
              <a:t>26/11/2009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D68A1-068B-4D20-B292-6540B631B8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E.4 FOMENTO DEL CRECIMIENTO ECONOMICO </a:t>
            </a:r>
            <a:endParaRPr lang="es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sz="2400" dirty="0" smtClean="0"/>
              <a:t>             </a:t>
            </a:r>
          </a:p>
          <a:p>
            <a:pPr>
              <a:buNone/>
            </a:pPr>
            <a:endParaRPr lang="es-ES" sz="2400" dirty="0"/>
          </a:p>
          <a:p>
            <a:pPr>
              <a:buNone/>
            </a:pPr>
            <a:r>
              <a:rPr lang="es-ES" sz="2400" dirty="0" smtClean="0"/>
              <a:t>                               ¿POR CUALES RAZONES?</a:t>
            </a:r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                                VER  GRAFICA SIGUIENTE 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E.7 FOMENTO DEL CRECIMIENTO ECONOMICO</a:t>
            </a:r>
            <a:endParaRPr lang="es-ES" sz="24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285860"/>
          <a:ext cx="8229600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/>
              <a:t/>
            </a:r>
            <a:br>
              <a:rPr lang="es-ES"/>
            </a:br>
            <a:endParaRPr lang="es-ES"/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3175" y="863600"/>
            <a:ext cx="91440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449263" algn="ctr"/>
            <a:r>
              <a:rPr lang="es-ES" sz="1400" b="1">
                <a:latin typeface="Arial" charset="0"/>
                <a:cs typeface="Times New Roman" charset="0"/>
              </a:rPr>
              <a:t>Cuadro No. 42</a:t>
            </a:r>
            <a:endParaRPr lang="es-ES" sz="1400">
              <a:latin typeface="Arial" charset="0"/>
              <a:cs typeface="Times New Roman" charset="0"/>
            </a:endParaRPr>
          </a:p>
          <a:p>
            <a:pPr indent="449263" algn="ctr" eaLnBrk="0" hangingPunct="0"/>
            <a:r>
              <a:rPr lang="es-ES" sz="1400" b="1">
                <a:latin typeface="Arial" charset="0"/>
                <a:cs typeface="Times New Roman" charset="0"/>
              </a:rPr>
              <a:t>Evolución del PIB real a partir de la dolarización oficial de la economía del Ecuador</a:t>
            </a:r>
            <a:endParaRPr lang="es-ES" sz="1400">
              <a:latin typeface="Arial" charset="0"/>
              <a:cs typeface="Times New Roman" charset="0"/>
            </a:endParaRPr>
          </a:p>
          <a:p>
            <a:pPr indent="449263" eaLnBrk="0" hangingPunct="0"/>
            <a:endParaRPr lang="es-ES" sz="1400">
              <a:latin typeface="Arial" charset="0"/>
            </a:endParaRPr>
          </a:p>
        </p:txBody>
      </p:sp>
      <p:grpSp>
        <p:nvGrpSpPr>
          <p:cNvPr id="2" name="Group 96"/>
          <p:cNvGrpSpPr>
            <a:grpSpLocks/>
          </p:cNvGrpSpPr>
          <p:nvPr/>
        </p:nvGrpSpPr>
        <p:grpSpPr bwMode="auto">
          <a:xfrm>
            <a:off x="1447800" y="1828800"/>
            <a:ext cx="6588125" cy="3852863"/>
            <a:chOff x="-3" y="478"/>
            <a:chExt cx="4150" cy="2427"/>
          </a:xfrm>
        </p:grpSpPr>
        <p:grpSp>
          <p:nvGrpSpPr>
            <p:cNvPr id="3" name="Group 94"/>
            <p:cNvGrpSpPr>
              <a:grpSpLocks/>
            </p:cNvGrpSpPr>
            <p:nvPr/>
          </p:nvGrpSpPr>
          <p:grpSpPr bwMode="auto">
            <a:xfrm>
              <a:off x="0" y="481"/>
              <a:ext cx="4144" cy="2421"/>
              <a:chOff x="0" y="481"/>
              <a:chExt cx="4144" cy="2421"/>
            </a:xfrm>
          </p:grpSpPr>
          <p:grpSp>
            <p:nvGrpSpPr>
              <p:cNvPr id="4" name="Group 35"/>
              <p:cNvGrpSpPr>
                <a:grpSpLocks/>
              </p:cNvGrpSpPr>
              <p:nvPr/>
            </p:nvGrpSpPr>
            <p:grpSpPr bwMode="auto">
              <a:xfrm>
                <a:off x="0" y="481"/>
                <a:ext cx="390" cy="691"/>
                <a:chOff x="0" y="481"/>
                <a:chExt cx="390" cy="691"/>
              </a:xfrm>
            </p:grpSpPr>
            <p:sp>
              <p:nvSpPr>
                <p:cNvPr id="70660" name="Rectangle 4"/>
                <p:cNvSpPr>
                  <a:spLocks noChangeArrowheads="1"/>
                </p:cNvSpPr>
                <p:nvPr/>
              </p:nvSpPr>
              <p:spPr bwMode="auto">
                <a:xfrm>
                  <a:off x="28" y="481"/>
                  <a:ext cx="334" cy="6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 b="1">
                      <a:latin typeface="Arial" charset="0"/>
                      <a:cs typeface="Times New Roman" charset="0"/>
                    </a:rPr>
                    <a:t>Año</a:t>
                  </a:r>
                  <a:endParaRPr lang="es-ES" sz="12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690" name="Rectangle 34"/>
                <p:cNvSpPr>
                  <a:spLocks noChangeArrowheads="1"/>
                </p:cNvSpPr>
                <p:nvPr/>
              </p:nvSpPr>
              <p:spPr bwMode="auto">
                <a:xfrm>
                  <a:off x="0" y="481"/>
                  <a:ext cx="390" cy="6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5" name="Group 37"/>
              <p:cNvGrpSpPr>
                <a:grpSpLocks/>
              </p:cNvGrpSpPr>
              <p:nvPr/>
            </p:nvGrpSpPr>
            <p:grpSpPr bwMode="auto">
              <a:xfrm>
                <a:off x="390" y="481"/>
                <a:ext cx="1077" cy="691"/>
                <a:chOff x="390" y="481"/>
                <a:chExt cx="1077" cy="691"/>
              </a:xfrm>
            </p:grpSpPr>
            <p:sp>
              <p:nvSpPr>
                <p:cNvPr id="70661" name="Rectangle 5"/>
                <p:cNvSpPr>
                  <a:spLocks noChangeArrowheads="1"/>
                </p:cNvSpPr>
                <p:nvPr/>
              </p:nvSpPr>
              <p:spPr bwMode="auto">
                <a:xfrm>
                  <a:off x="418" y="481"/>
                  <a:ext cx="1021" cy="6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 b="1">
                      <a:latin typeface="Arial" charset="0"/>
                      <a:cs typeface="Times New Roman" charset="0"/>
                    </a:rPr>
                    <a:t>Producto Interno Bruto US$ miles  del  año 2000</a:t>
                  </a:r>
                  <a:endParaRPr lang="es-ES" sz="12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692" name="Rectangle 36"/>
                <p:cNvSpPr>
                  <a:spLocks noChangeArrowheads="1"/>
                </p:cNvSpPr>
                <p:nvPr/>
              </p:nvSpPr>
              <p:spPr bwMode="auto">
                <a:xfrm>
                  <a:off x="390" y="481"/>
                  <a:ext cx="1077" cy="6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6" name="Group 39"/>
              <p:cNvGrpSpPr>
                <a:grpSpLocks/>
              </p:cNvGrpSpPr>
              <p:nvPr/>
            </p:nvGrpSpPr>
            <p:grpSpPr bwMode="auto">
              <a:xfrm>
                <a:off x="1467" y="481"/>
                <a:ext cx="1033" cy="691"/>
                <a:chOff x="1467" y="481"/>
                <a:chExt cx="1033" cy="691"/>
              </a:xfrm>
            </p:grpSpPr>
            <p:sp>
              <p:nvSpPr>
                <p:cNvPr id="70662" name="Rectangle 6"/>
                <p:cNvSpPr>
                  <a:spLocks noChangeArrowheads="1"/>
                </p:cNvSpPr>
                <p:nvPr/>
              </p:nvSpPr>
              <p:spPr bwMode="auto">
                <a:xfrm>
                  <a:off x="1495" y="481"/>
                  <a:ext cx="977" cy="6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 b="1">
                      <a:latin typeface="Arial" charset="0"/>
                      <a:cs typeface="Times New Roman" charset="0"/>
                    </a:rPr>
                    <a:t>Tasa de Crecimiento del PIB Real</a:t>
                  </a:r>
                  <a:endParaRPr lang="es-ES" sz="12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r>
                    <a:rPr lang="en-US" sz="1200" b="1">
                      <a:latin typeface="Arial" charset="0"/>
                      <a:cs typeface="Times New Roman" charset="0"/>
                    </a:rPr>
                    <a:t>%</a:t>
                  </a:r>
                  <a:endParaRPr lang="es-ES" sz="12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694" name="Rectangle 38"/>
                <p:cNvSpPr>
                  <a:spLocks noChangeArrowheads="1"/>
                </p:cNvSpPr>
                <p:nvPr/>
              </p:nvSpPr>
              <p:spPr bwMode="auto">
                <a:xfrm>
                  <a:off x="1467" y="481"/>
                  <a:ext cx="1033" cy="6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7" name="Group 41"/>
              <p:cNvGrpSpPr>
                <a:grpSpLocks/>
              </p:cNvGrpSpPr>
              <p:nvPr/>
            </p:nvGrpSpPr>
            <p:grpSpPr bwMode="auto">
              <a:xfrm>
                <a:off x="2500" y="481"/>
                <a:ext cx="928" cy="691"/>
                <a:chOff x="2500" y="481"/>
                <a:chExt cx="928" cy="691"/>
              </a:xfrm>
            </p:grpSpPr>
            <p:sp>
              <p:nvSpPr>
                <p:cNvPr id="70663" name="Rectangle 7"/>
                <p:cNvSpPr>
                  <a:spLocks noChangeArrowheads="1"/>
                </p:cNvSpPr>
                <p:nvPr/>
              </p:nvSpPr>
              <p:spPr bwMode="auto">
                <a:xfrm>
                  <a:off x="2528" y="481"/>
                  <a:ext cx="872" cy="6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n-US" sz="1200" b="1">
                      <a:latin typeface="Arial" charset="0"/>
                      <a:cs typeface="Times New Roman" charset="0"/>
                    </a:rPr>
                    <a:t>PIB PER </a:t>
                  </a:r>
                  <a:endParaRPr lang="es-ES" sz="12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r>
                    <a:rPr lang="en-US" sz="1200" b="1">
                      <a:latin typeface="Arial" charset="0"/>
                      <a:cs typeface="Times New Roman" charset="0"/>
                    </a:rPr>
                    <a:t>CÁPITA US$ </a:t>
                  </a:r>
                  <a:endParaRPr lang="es-ES" sz="12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r>
                    <a:rPr lang="es-ES" sz="1200" b="1">
                      <a:latin typeface="Arial" charset="0"/>
                      <a:cs typeface="Times New Roman" charset="0"/>
                    </a:rPr>
                    <a:t>del año 2000</a:t>
                  </a:r>
                  <a:endParaRPr lang="es-ES" sz="12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696" name="Rectangle 40"/>
                <p:cNvSpPr>
                  <a:spLocks noChangeArrowheads="1"/>
                </p:cNvSpPr>
                <p:nvPr/>
              </p:nvSpPr>
              <p:spPr bwMode="auto">
                <a:xfrm>
                  <a:off x="2500" y="481"/>
                  <a:ext cx="928" cy="6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8" name="Group 43"/>
              <p:cNvGrpSpPr>
                <a:grpSpLocks/>
              </p:cNvGrpSpPr>
              <p:nvPr/>
            </p:nvGrpSpPr>
            <p:grpSpPr bwMode="auto">
              <a:xfrm>
                <a:off x="3428" y="481"/>
                <a:ext cx="716" cy="691"/>
                <a:chOff x="3428" y="481"/>
                <a:chExt cx="716" cy="691"/>
              </a:xfrm>
            </p:grpSpPr>
            <p:sp>
              <p:nvSpPr>
                <p:cNvPr id="70664" name="Rectangle 8"/>
                <p:cNvSpPr>
                  <a:spLocks noChangeArrowheads="1"/>
                </p:cNvSpPr>
                <p:nvPr/>
              </p:nvSpPr>
              <p:spPr bwMode="auto">
                <a:xfrm>
                  <a:off x="3456" y="481"/>
                  <a:ext cx="660" cy="6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 b="1">
                      <a:latin typeface="Arial" charset="0"/>
                      <a:cs typeface="Times New Roman" charset="0"/>
                    </a:rPr>
                    <a:t>PIB Per </a:t>
                  </a:r>
                  <a:endParaRPr lang="es-ES" sz="12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r>
                    <a:rPr lang="es-ES" sz="1200" b="1">
                      <a:latin typeface="Arial" charset="0"/>
                      <a:cs typeface="Times New Roman" charset="0"/>
                    </a:rPr>
                    <a:t>cápita US$ </a:t>
                  </a:r>
                  <a:endParaRPr lang="es-ES" sz="12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r>
                    <a:rPr lang="es-ES" sz="1200" b="1">
                      <a:latin typeface="Arial" charset="0"/>
                      <a:cs typeface="Times New Roman" charset="0"/>
                    </a:rPr>
                    <a:t>Corrientes</a:t>
                  </a:r>
                  <a:endParaRPr lang="es-ES" sz="12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698" name="Rectangle 42"/>
                <p:cNvSpPr>
                  <a:spLocks noChangeArrowheads="1"/>
                </p:cNvSpPr>
                <p:nvPr/>
              </p:nvSpPr>
              <p:spPr bwMode="auto">
                <a:xfrm>
                  <a:off x="3428" y="481"/>
                  <a:ext cx="716" cy="69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9" name="Group 45"/>
              <p:cNvGrpSpPr>
                <a:grpSpLocks/>
              </p:cNvGrpSpPr>
              <p:nvPr/>
            </p:nvGrpSpPr>
            <p:grpSpPr bwMode="auto">
              <a:xfrm>
                <a:off x="0" y="1172"/>
                <a:ext cx="390" cy="346"/>
                <a:chOff x="0" y="1172"/>
                <a:chExt cx="390" cy="346"/>
              </a:xfrm>
            </p:grpSpPr>
            <p:sp>
              <p:nvSpPr>
                <p:cNvPr id="70665" name="Rectangle 9"/>
                <p:cNvSpPr>
                  <a:spLocks noChangeArrowheads="1"/>
                </p:cNvSpPr>
                <p:nvPr/>
              </p:nvSpPr>
              <p:spPr bwMode="auto">
                <a:xfrm>
                  <a:off x="28" y="1172"/>
                  <a:ext cx="334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2000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00" name="Rectangle 44"/>
                <p:cNvSpPr>
                  <a:spLocks noChangeArrowheads="1"/>
                </p:cNvSpPr>
                <p:nvPr/>
              </p:nvSpPr>
              <p:spPr bwMode="auto">
                <a:xfrm>
                  <a:off x="0" y="1172"/>
                  <a:ext cx="390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0" name="Group 47"/>
              <p:cNvGrpSpPr>
                <a:grpSpLocks/>
              </p:cNvGrpSpPr>
              <p:nvPr/>
            </p:nvGrpSpPr>
            <p:grpSpPr bwMode="auto">
              <a:xfrm>
                <a:off x="390" y="1172"/>
                <a:ext cx="1077" cy="346"/>
                <a:chOff x="390" y="1172"/>
                <a:chExt cx="1077" cy="346"/>
              </a:xfrm>
            </p:grpSpPr>
            <p:sp>
              <p:nvSpPr>
                <p:cNvPr id="70666" name="Rectangle 10"/>
                <p:cNvSpPr>
                  <a:spLocks noChangeArrowheads="1"/>
                </p:cNvSpPr>
                <p:nvPr/>
              </p:nvSpPr>
              <p:spPr bwMode="auto">
                <a:xfrm>
                  <a:off x="418" y="1172"/>
                  <a:ext cx="1021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15.933.666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02" name="Rectangle 46"/>
                <p:cNvSpPr>
                  <a:spLocks noChangeArrowheads="1"/>
                </p:cNvSpPr>
                <p:nvPr/>
              </p:nvSpPr>
              <p:spPr bwMode="auto">
                <a:xfrm>
                  <a:off x="390" y="1172"/>
                  <a:ext cx="1077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1" name="Group 49"/>
              <p:cNvGrpSpPr>
                <a:grpSpLocks/>
              </p:cNvGrpSpPr>
              <p:nvPr/>
            </p:nvGrpSpPr>
            <p:grpSpPr bwMode="auto">
              <a:xfrm>
                <a:off x="1467" y="1172"/>
                <a:ext cx="1033" cy="346"/>
                <a:chOff x="1467" y="1172"/>
                <a:chExt cx="1033" cy="346"/>
              </a:xfrm>
            </p:grpSpPr>
            <p:sp>
              <p:nvSpPr>
                <p:cNvPr id="70667" name="Rectangle 11"/>
                <p:cNvSpPr>
                  <a:spLocks noChangeArrowheads="1"/>
                </p:cNvSpPr>
                <p:nvPr/>
              </p:nvSpPr>
              <p:spPr bwMode="auto">
                <a:xfrm>
                  <a:off x="1495" y="1172"/>
                  <a:ext cx="977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2,8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04" name="Rectangle 48"/>
                <p:cNvSpPr>
                  <a:spLocks noChangeArrowheads="1"/>
                </p:cNvSpPr>
                <p:nvPr/>
              </p:nvSpPr>
              <p:spPr bwMode="auto">
                <a:xfrm>
                  <a:off x="1467" y="1172"/>
                  <a:ext cx="1033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2" name="Group 51"/>
              <p:cNvGrpSpPr>
                <a:grpSpLocks/>
              </p:cNvGrpSpPr>
              <p:nvPr/>
            </p:nvGrpSpPr>
            <p:grpSpPr bwMode="auto">
              <a:xfrm>
                <a:off x="2500" y="1172"/>
                <a:ext cx="928" cy="346"/>
                <a:chOff x="2500" y="1172"/>
                <a:chExt cx="928" cy="346"/>
              </a:xfrm>
            </p:grpSpPr>
            <p:sp>
              <p:nvSpPr>
                <p:cNvPr id="70668" name="Rectangle 12"/>
                <p:cNvSpPr>
                  <a:spLocks noChangeArrowheads="1"/>
                </p:cNvSpPr>
                <p:nvPr/>
              </p:nvSpPr>
              <p:spPr bwMode="auto">
                <a:xfrm>
                  <a:off x="2528" y="1172"/>
                  <a:ext cx="872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1.296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06" name="Rectangle 50"/>
                <p:cNvSpPr>
                  <a:spLocks noChangeArrowheads="1"/>
                </p:cNvSpPr>
                <p:nvPr/>
              </p:nvSpPr>
              <p:spPr bwMode="auto">
                <a:xfrm>
                  <a:off x="2500" y="1172"/>
                  <a:ext cx="928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3" name="Group 53"/>
              <p:cNvGrpSpPr>
                <a:grpSpLocks/>
              </p:cNvGrpSpPr>
              <p:nvPr/>
            </p:nvGrpSpPr>
            <p:grpSpPr bwMode="auto">
              <a:xfrm>
                <a:off x="3428" y="1172"/>
                <a:ext cx="716" cy="346"/>
                <a:chOff x="3428" y="1172"/>
                <a:chExt cx="716" cy="346"/>
              </a:xfrm>
            </p:grpSpPr>
            <p:sp>
              <p:nvSpPr>
                <p:cNvPr id="70669" name="Rectangle 13"/>
                <p:cNvSpPr>
                  <a:spLocks noChangeArrowheads="1"/>
                </p:cNvSpPr>
                <p:nvPr/>
              </p:nvSpPr>
              <p:spPr bwMode="auto">
                <a:xfrm>
                  <a:off x="3456" y="1172"/>
                  <a:ext cx="660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1.296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08" name="Rectangle 52"/>
                <p:cNvSpPr>
                  <a:spLocks noChangeArrowheads="1"/>
                </p:cNvSpPr>
                <p:nvPr/>
              </p:nvSpPr>
              <p:spPr bwMode="auto">
                <a:xfrm>
                  <a:off x="3428" y="1172"/>
                  <a:ext cx="716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4" name="Group 55"/>
              <p:cNvGrpSpPr>
                <a:grpSpLocks/>
              </p:cNvGrpSpPr>
              <p:nvPr/>
            </p:nvGrpSpPr>
            <p:grpSpPr bwMode="auto">
              <a:xfrm>
                <a:off x="0" y="1518"/>
                <a:ext cx="390" cy="346"/>
                <a:chOff x="0" y="1518"/>
                <a:chExt cx="390" cy="346"/>
              </a:xfrm>
            </p:grpSpPr>
            <p:sp>
              <p:nvSpPr>
                <p:cNvPr id="70670" name="Rectangle 14"/>
                <p:cNvSpPr>
                  <a:spLocks noChangeArrowheads="1"/>
                </p:cNvSpPr>
                <p:nvPr/>
              </p:nvSpPr>
              <p:spPr bwMode="auto">
                <a:xfrm>
                  <a:off x="28" y="1518"/>
                  <a:ext cx="334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2001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10" name="Rectangle 54"/>
                <p:cNvSpPr>
                  <a:spLocks noChangeArrowheads="1"/>
                </p:cNvSpPr>
                <p:nvPr/>
              </p:nvSpPr>
              <p:spPr bwMode="auto">
                <a:xfrm>
                  <a:off x="0" y="1518"/>
                  <a:ext cx="390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5" name="Group 57"/>
              <p:cNvGrpSpPr>
                <a:grpSpLocks/>
              </p:cNvGrpSpPr>
              <p:nvPr/>
            </p:nvGrpSpPr>
            <p:grpSpPr bwMode="auto">
              <a:xfrm>
                <a:off x="390" y="1518"/>
                <a:ext cx="1077" cy="346"/>
                <a:chOff x="390" y="1518"/>
                <a:chExt cx="1077" cy="346"/>
              </a:xfrm>
            </p:grpSpPr>
            <p:sp>
              <p:nvSpPr>
                <p:cNvPr id="70671" name="Rectangle 15"/>
                <p:cNvSpPr>
                  <a:spLocks noChangeArrowheads="1"/>
                </p:cNvSpPr>
                <p:nvPr/>
              </p:nvSpPr>
              <p:spPr bwMode="auto">
                <a:xfrm>
                  <a:off x="418" y="1518"/>
                  <a:ext cx="1021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16.749.124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12" name="Rectangle 56"/>
                <p:cNvSpPr>
                  <a:spLocks noChangeArrowheads="1"/>
                </p:cNvSpPr>
                <p:nvPr/>
              </p:nvSpPr>
              <p:spPr bwMode="auto">
                <a:xfrm>
                  <a:off x="390" y="1518"/>
                  <a:ext cx="1077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6" name="Group 59"/>
              <p:cNvGrpSpPr>
                <a:grpSpLocks/>
              </p:cNvGrpSpPr>
              <p:nvPr/>
            </p:nvGrpSpPr>
            <p:grpSpPr bwMode="auto">
              <a:xfrm>
                <a:off x="1467" y="1518"/>
                <a:ext cx="1033" cy="346"/>
                <a:chOff x="1467" y="1518"/>
                <a:chExt cx="1033" cy="346"/>
              </a:xfrm>
            </p:grpSpPr>
            <p:sp>
              <p:nvSpPr>
                <p:cNvPr id="70672" name="Rectangle 16"/>
                <p:cNvSpPr>
                  <a:spLocks noChangeArrowheads="1"/>
                </p:cNvSpPr>
                <p:nvPr/>
              </p:nvSpPr>
              <p:spPr bwMode="auto">
                <a:xfrm>
                  <a:off x="1495" y="1518"/>
                  <a:ext cx="977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5,1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14" name="Rectangle 58"/>
                <p:cNvSpPr>
                  <a:spLocks noChangeArrowheads="1"/>
                </p:cNvSpPr>
                <p:nvPr/>
              </p:nvSpPr>
              <p:spPr bwMode="auto">
                <a:xfrm>
                  <a:off x="1467" y="1518"/>
                  <a:ext cx="1033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2500" y="1518"/>
                <a:ext cx="928" cy="346"/>
                <a:chOff x="2500" y="1518"/>
                <a:chExt cx="928" cy="346"/>
              </a:xfrm>
            </p:grpSpPr>
            <p:sp>
              <p:nvSpPr>
                <p:cNvPr id="70673" name="Rectangle 17"/>
                <p:cNvSpPr>
                  <a:spLocks noChangeArrowheads="1"/>
                </p:cNvSpPr>
                <p:nvPr/>
              </p:nvSpPr>
              <p:spPr bwMode="auto">
                <a:xfrm>
                  <a:off x="2528" y="1518"/>
                  <a:ext cx="872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1.342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16" name="Rectangle 60"/>
                <p:cNvSpPr>
                  <a:spLocks noChangeArrowheads="1"/>
                </p:cNvSpPr>
                <p:nvPr/>
              </p:nvSpPr>
              <p:spPr bwMode="auto">
                <a:xfrm>
                  <a:off x="2500" y="1518"/>
                  <a:ext cx="928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8" name="Group 63"/>
              <p:cNvGrpSpPr>
                <a:grpSpLocks/>
              </p:cNvGrpSpPr>
              <p:nvPr/>
            </p:nvGrpSpPr>
            <p:grpSpPr bwMode="auto">
              <a:xfrm>
                <a:off x="3428" y="1518"/>
                <a:ext cx="716" cy="346"/>
                <a:chOff x="3428" y="1518"/>
                <a:chExt cx="716" cy="346"/>
              </a:xfrm>
            </p:grpSpPr>
            <p:sp>
              <p:nvSpPr>
                <p:cNvPr id="70674" name="Rectangle 18"/>
                <p:cNvSpPr>
                  <a:spLocks noChangeArrowheads="1"/>
                </p:cNvSpPr>
                <p:nvPr/>
              </p:nvSpPr>
              <p:spPr bwMode="auto">
                <a:xfrm>
                  <a:off x="3456" y="1518"/>
                  <a:ext cx="660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1.685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18" name="Rectangle 62"/>
                <p:cNvSpPr>
                  <a:spLocks noChangeArrowheads="1"/>
                </p:cNvSpPr>
                <p:nvPr/>
              </p:nvSpPr>
              <p:spPr bwMode="auto">
                <a:xfrm>
                  <a:off x="3428" y="1518"/>
                  <a:ext cx="716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9" name="Group 65"/>
              <p:cNvGrpSpPr>
                <a:grpSpLocks/>
              </p:cNvGrpSpPr>
              <p:nvPr/>
            </p:nvGrpSpPr>
            <p:grpSpPr bwMode="auto">
              <a:xfrm>
                <a:off x="0" y="1864"/>
                <a:ext cx="390" cy="346"/>
                <a:chOff x="0" y="1864"/>
                <a:chExt cx="390" cy="346"/>
              </a:xfrm>
            </p:grpSpPr>
            <p:sp>
              <p:nvSpPr>
                <p:cNvPr id="70675" name="Rectangle 19"/>
                <p:cNvSpPr>
                  <a:spLocks noChangeArrowheads="1"/>
                </p:cNvSpPr>
                <p:nvPr/>
              </p:nvSpPr>
              <p:spPr bwMode="auto">
                <a:xfrm>
                  <a:off x="28" y="1864"/>
                  <a:ext cx="334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2002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20" name="Rectangle 64"/>
                <p:cNvSpPr>
                  <a:spLocks noChangeArrowheads="1"/>
                </p:cNvSpPr>
                <p:nvPr/>
              </p:nvSpPr>
              <p:spPr bwMode="auto">
                <a:xfrm>
                  <a:off x="0" y="1864"/>
                  <a:ext cx="390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0" name="Group 67"/>
              <p:cNvGrpSpPr>
                <a:grpSpLocks/>
              </p:cNvGrpSpPr>
              <p:nvPr/>
            </p:nvGrpSpPr>
            <p:grpSpPr bwMode="auto">
              <a:xfrm>
                <a:off x="390" y="1864"/>
                <a:ext cx="1077" cy="346"/>
                <a:chOff x="390" y="1864"/>
                <a:chExt cx="1077" cy="346"/>
              </a:xfrm>
            </p:grpSpPr>
            <p:sp>
              <p:nvSpPr>
                <p:cNvPr id="70676" name="Rectangle 20"/>
                <p:cNvSpPr>
                  <a:spLocks noChangeArrowheads="1"/>
                </p:cNvSpPr>
                <p:nvPr/>
              </p:nvSpPr>
              <p:spPr bwMode="auto">
                <a:xfrm>
                  <a:off x="418" y="1864"/>
                  <a:ext cx="1021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17.320.610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22" name="Rectangle 66"/>
                <p:cNvSpPr>
                  <a:spLocks noChangeArrowheads="1"/>
                </p:cNvSpPr>
                <p:nvPr/>
              </p:nvSpPr>
              <p:spPr bwMode="auto">
                <a:xfrm>
                  <a:off x="390" y="1864"/>
                  <a:ext cx="1077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1" name="Group 69"/>
              <p:cNvGrpSpPr>
                <a:grpSpLocks/>
              </p:cNvGrpSpPr>
              <p:nvPr/>
            </p:nvGrpSpPr>
            <p:grpSpPr bwMode="auto">
              <a:xfrm>
                <a:off x="1467" y="1864"/>
                <a:ext cx="1033" cy="346"/>
                <a:chOff x="1467" y="1864"/>
                <a:chExt cx="1033" cy="346"/>
              </a:xfrm>
            </p:grpSpPr>
            <p:sp>
              <p:nvSpPr>
                <p:cNvPr id="70677" name="Rectangle 21"/>
                <p:cNvSpPr>
                  <a:spLocks noChangeArrowheads="1"/>
                </p:cNvSpPr>
                <p:nvPr/>
              </p:nvSpPr>
              <p:spPr bwMode="auto">
                <a:xfrm>
                  <a:off x="1495" y="1864"/>
                  <a:ext cx="977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3,4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24" name="Rectangle 68"/>
                <p:cNvSpPr>
                  <a:spLocks noChangeArrowheads="1"/>
                </p:cNvSpPr>
                <p:nvPr/>
              </p:nvSpPr>
              <p:spPr bwMode="auto">
                <a:xfrm>
                  <a:off x="1467" y="1864"/>
                  <a:ext cx="1033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2" name="Group 71"/>
              <p:cNvGrpSpPr>
                <a:grpSpLocks/>
              </p:cNvGrpSpPr>
              <p:nvPr/>
            </p:nvGrpSpPr>
            <p:grpSpPr bwMode="auto">
              <a:xfrm>
                <a:off x="2500" y="1864"/>
                <a:ext cx="928" cy="346"/>
                <a:chOff x="2500" y="1864"/>
                <a:chExt cx="928" cy="346"/>
              </a:xfrm>
            </p:grpSpPr>
            <p:sp>
              <p:nvSpPr>
                <p:cNvPr id="70678" name="Rectangle 22"/>
                <p:cNvSpPr>
                  <a:spLocks noChangeArrowheads="1"/>
                </p:cNvSpPr>
                <p:nvPr/>
              </p:nvSpPr>
              <p:spPr bwMode="auto">
                <a:xfrm>
                  <a:off x="2528" y="1864"/>
                  <a:ext cx="872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1.368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26" name="Rectangle 70"/>
                <p:cNvSpPr>
                  <a:spLocks noChangeArrowheads="1"/>
                </p:cNvSpPr>
                <p:nvPr/>
              </p:nvSpPr>
              <p:spPr bwMode="auto">
                <a:xfrm>
                  <a:off x="2500" y="1864"/>
                  <a:ext cx="928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3" name="Group 73"/>
              <p:cNvGrpSpPr>
                <a:grpSpLocks/>
              </p:cNvGrpSpPr>
              <p:nvPr/>
            </p:nvGrpSpPr>
            <p:grpSpPr bwMode="auto">
              <a:xfrm>
                <a:off x="3428" y="1864"/>
                <a:ext cx="716" cy="346"/>
                <a:chOff x="3428" y="1864"/>
                <a:chExt cx="716" cy="346"/>
              </a:xfrm>
            </p:grpSpPr>
            <p:sp>
              <p:nvSpPr>
                <p:cNvPr id="70679" name="Rectangle 23"/>
                <p:cNvSpPr>
                  <a:spLocks noChangeArrowheads="1"/>
                </p:cNvSpPr>
                <p:nvPr/>
              </p:nvSpPr>
              <p:spPr bwMode="auto">
                <a:xfrm>
                  <a:off x="3456" y="1864"/>
                  <a:ext cx="660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1.920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28" name="Rectangle 72"/>
                <p:cNvSpPr>
                  <a:spLocks noChangeArrowheads="1"/>
                </p:cNvSpPr>
                <p:nvPr/>
              </p:nvSpPr>
              <p:spPr bwMode="auto">
                <a:xfrm>
                  <a:off x="3428" y="1864"/>
                  <a:ext cx="716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4" name="Group 75"/>
              <p:cNvGrpSpPr>
                <a:grpSpLocks/>
              </p:cNvGrpSpPr>
              <p:nvPr/>
            </p:nvGrpSpPr>
            <p:grpSpPr bwMode="auto">
              <a:xfrm>
                <a:off x="0" y="2210"/>
                <a:ext cx="390" cy="346"/>
                <a:chOff x="0" y="2210"/>
                <a:chExt cx="390" cy="346"/>
              </a:xfrm>
            </p:grpSpPr>
            <p:sp>
              <p:nvSpPr>
                <p:cNvPr id="70680" name="Rectangle 24"/>
                <p:cNvSpPr>
                  <a:spLocks noChangeArrowheads="1"/>
                </p:cNvSpPr>
                <p:nvPr/>
              </p:nvSpPr>
              <p:spPr bwMode="auto">
                <a:xfrm>
                  <a:off x="28" y="2210"/>
                  <a:ext cx="334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2003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30" name="Rectangle 74"/>
                <p:cNvSpPr>
                  <a:spLocks noChangeArrowheads="1"/>
                </p:cNvSpPr>
                <p:nvPr/>
              </p:nvSpPr>
              <p:spPr bwMode="auto">
                <a:xfrm>
                  <a:off x="0" y="2210"/>
                  <a:ext cx="390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5" name="Group 77"/>
              <p:cNvGrpSpPr>
                <a:grpSpLocks/>
              </p:cNvGrpSpPr>
              <p:nvPr/>
            </p:nvGrpSpPr>
            <p:grpSpPr bwMode="auto">
              <a:xfrm>
                <a:off x="390" y="2210"/>
                <a:ext cx="1077" cy="346"/>
                <a:chOff x="390" y="2210"/>
                <a:chExt cx="1077" cy="346"/>
              </a:xfrm>
            </p:grpSpPr>
            <p:sp>
              <p:nvSpPr>
                <p:cNvPr id="70681" name="Rectangle 25"/>
                <p:cNvSpPr>
                  <a:spLocks noChangeArrowheads="1"/>
                </p:cNvSpPr>
                <p:nvPr/>
              </p:nvSpPr>
              <p:spPr bwMode="auto">
                <a:xfrm>
                  <a:off x="418" y="2210"/>
                  <a:ext cx="1021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17.781.345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32" name="Rectangle 76"/>
                <p:cNvSpPr>
                  <a:spLocks noChangeArrowheads="1"/>
                </p:cNvSpPr>
                <p:nvPr/>
              </p:nvSpPr>
              <p:spPr bwMode="auto">
                <a:xfrm>
                  <a:off x="390" y="2210"/>
                  <a:ext cx="1077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6" name="Group 79"/>
              <p:cNvGrpSpPr>
                <a:grpSpLocks/>
              </p:cNvGrpSpPr>
              <p:nvPr/>
            </p:nvGrpSpPr>
            <p:grpSpPr bwMode="auto">
              <a:xfrm>
                <a:off x="1467" y="2210"/>
                <a:ext cx="1033" cy="346"/>
                <a:chOff x="1467" y="2210"/>
                <a:chExt cx="1033" cy="346"/>
              </a:xfrm>
            </p:grpSpPr>
            <p:sp>
              <p:nvSpPr>
                <p:cNvPr id="70682" name="Rectangle 26"/>
                <p:cNvSpPr>
                  <a:spLocks noChangeArrowheads="1"/>
                </p:cNvSpPr>
                <p:nvPr/>
              </p:nvSpPr>
              <p:spPr bwMode="auto">
                <a:xfrm>
                  <a:off x="1495" y="2210"/>
                  <a:ext cx="977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2,7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34" name="Rectangle 78"/>
                <p:cNvSpPr>
                  <a:spLocks noChangeArrowheads="1"/>
                </p:cNvSpPr>
                <p:nvPr/>
              </p:nvSpPr>
              <p:spPr bwMode="auto">
                <a:xfrm>
                  <a:off x="1467" y="2210"/>
                  <a:ext cx="1033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7" name="Group 81"/>
              <p:cNvGrpSpPr>
                <a:grpSpLocks/>
              </p:cNvGrpSpPr>
              <p:nvPr/>
            </p:nvGrpSpPr>
            <p:grpSpPr bwMode="auto">
              <a:xfrm>
                <a:off x="2500" y="2210"/>
                <a:ext cx="928" cy="346"/>
                <a:chOff x="2500" y="2210"/>
                <a:chExt cx="928" cy="346"/>
              </a:xfrm>
            </p:grpSpPr>
            <p:sp>
              <p:nvSpPr>
                <p:cNvPr id="70683" name="Rectangle 27"/>
                <p:cNvSpPr>
                  <a:spLocks noChangeArrowheads="1"/>
                </p:cNvSpPr>
                <p:nvPr/>
              </p:nvSpPr>
              <p:spPr bwMode="auto">
                <a:xfrm>
                  <a:off x="2528" y="2210"/>
                  <a:ext cx="872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1.385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36" name="Rectangle 80"/>
                <p:cNvSpPr>
                  <a:spLocks noChangeArrowheads="1"/>
                </p:cNvSpPr>
                <p:nvPr/>
              </p:nvSpPr>
              <p:spPr bwMode="auto">
                <a:xfrm>
                  <a:off x="2500" y="2210"/>
                  <a:ext cx="928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8" name="Group 83"/>
              <p:cNvGrpSpPr>
                <a:grpSpLocks/>
              </p:cNvGrpSpPr>
              <p:nvPr/>
            </p:nvGrpSpPr>
            <p:grpSpPr bwMode="auto">
              <a:xfrm>
                <a:off x="3428" y="2210"/>
                <a:ext cx="716" cy="346"/>
                <a:chOff x="3428" y="2210"/>
                <a:chExt cx="716" cy="346"/>
              </a:xfrm>
            </p:grpSpPr>
            <p:sp>
              <p:nvSpPr>
                <p:cNvPr id="70684" name="Rectangle 28"/>
                <p:cNvSpPr>
                  <a:spLocks noChangeArrowheads="1"/>
                </p:cNvSpPr>
                <p:nvPr/>
              </p:nvSpPr>
              <p:spPr bwMode="auto">
                <a:xfrm>
                  <a:off x="3456" y="2210"/>
                  <a:ext cx="660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2.118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38" name="Rectangle 82"/>
                <p:cNvSpPr>
                  <a:spLocks noChangeArrowheads="1"/>
                </p:cNvSpPr>
                <p:nvPr/>
              </p:nvSpPr>
              <p:spPr bwMode="auto">
                <a:xfrm>
                  <a:off x="3428" y="2210"/>
                  <a:ext cx="716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9" name="Group 85"/>
              <p:cNvGrpSpPr>
                <a:grpSpLocks/>
              </p:cNvGrpSpPr>
              <p:nvPr/>
            </p:nvGrpSpPr>
            <p:grpSpPr bwMode="auto">
              <a:xfrm>
                <a:off x="0" y="2556"/>
                <a:ext cx="390" cy="346"/>
                <a:chOff x="0" y="2556"/>
                <a:chExt cx="390" cy="346"/>
              </a:xfrm>
            </p:grpSpPr>
            <p:sp>
              <p:nvSpPr>
                <p:cNvPr id="70685" name="Rectangle 29"/>
                <p:cNvSpPr>
                  <a:spLocks noChangeArrowheads="1"/>
                </p:cNvSpPr>
                <p:nvPr/>
              </p:nvSpPr>
              <p:spPr bwMode="auto">
                <a:xfrm>
                  <a:off x="28" y="2556"/>
                  <a:ext cx="334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2004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40" name="Rectangle 84"/>
                <p:cNvSpPr>
                  <a:spLocks noChangeArrowheads="1"/>
                </p:cNvSpPr>
                <p:nvPr/>
              </p:nvSpPr>
              <p:spPr bwMode="auto">
                <a:xfrm>
                  <a:off x="0" y="2556"/>
                  <a:ext cx="390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30" name="Group 87"/>
              <p:cNvGrpSpPr>
                <a:grpSpLocks/>
              </p:cNvGrpSpPr>
              <p:nvPr/>
            </p:nvGrpSpPr>
            <p:grpSpPr bwMode="auto">
              <a:xfrm>
                <a:off x="390" y="2556"/>
                <a:ext cx="1077" cy="346"/>
                <a:chOff x="390" y="2556"/>
                <a:chExt cx="1077" cy="346"/>
              </a:xfrm>
            </p:grpSpPr>
            <p:sp>
              <p:nvSpPr>
                <p:cNvPr id="70686" name="Rectangle 30"/>
                <p:cNvSpPr>
                  <a:spLocks noChangeArrowheads="1"/>
                </p:cNvSpPr>
                <p:nvPr/>
              </p:nvSpPr>
              <p:spPr bwMode="auto">
                <a:xfrm>
                  <a:off x="418" y="2556"/>
                  <a:ext cx="1021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19.016.273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42" name="Rectangle 86"/>
                <p:cNvSpPr>
                  <a:spLocks noChangeArrowheads="1"/>
                </p:cNvSpPr>
                <p:nvPr/>
              </p:nvSpPr>
              <p:spPr bwMode="auto">
                <a:xfrm>
                  <a:off x="390" y="2556"/>
                  <a:ext cx="1077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31" name="Group 89"/>
              <p:cNvGrpSpPr>
                <a:grpSpLocks/>
              </p:cNvGrpSpPr>
              <p:nvPr/>
            </p:nvGrpSpPr>
            <p:grpSpPr bwMode="auto">
              <a:xfrm>
                <a:off x="1467" y="2556"/>
                <a:ext cx="1033" cy="346"/>
                <a:chOff x="1467" y="2556"/>
                <a:chExt cx="1033" cy="346"/>
              </a:xfrm>
            </p:grpSpPr>
            <p:sp>
              <p:nvSpPr>
                <p:cNvPr id="70687" name="Rectangle 31"/>
                <p:cNvSpPr>
                  <a:spLocks noChangeArrowheads="1"/>
                </p:cNvSpPr>
                <p:nvPr/>
              </p:nvSpPr>
              <p:spPr bwMode="auto">
                <a:xfrm>
                  <a:off x="1495" y="2556"/>
                  <a:ext cx="977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6,9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44" name="Rectangle 88"/>
                <p:cNvSpPr>
                  <a:spLocks noChangeArrowheads="1"/>
                </p:cNvSpPr>
                <p:nvPr/>
              </p:nvSpPr>
              <p:spPr bwMode="auto">
                <a:xfrm>
                  <a:off x="1467" y="2556"/>
                  <a:ext cx="1033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70656" name="Group 91"/>
              <p:cNvGrpSpPr>
                <a:grpSpLocks/>
              </p:cNvGrpSpPr>
              <p:nvPr/>
            </p:nvGrpSpPr>
            <p:grpSpPr bwMode="auto">
              <a:xfrm>
                <a:off x="2500" y="2556"/>
                <a:ext cx="928" cy="346"/>
                <a:chOff x="2500" y="2556"/>
                <a:chExt cx="928" cy="346"/>
              </a:xfrm>
            </p:grpSpPr>
            <p:sp>
              <p:nvSpPr>
                <p:cNvPr id="70688" name="Rectangle 32"/>
                <p:cNvSpPr>
                  <a:spLocks noChangeArrowheads="1"/>
                </p:cNvSpPr>
                <p:nvPr/>
              </p:nvSpPr>
              <p:spPr bwMode="auto">
                <a:xfrm>
                  <a:off x="2528" y="2556"/>
                  <a:ext cx="872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1.460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46" name="Rectangle 90"/>
                <p:cNvSpPr>
                  <a:spLocks noChangeArrowheads="1"/>
                </p:cNvSpPr>
                <p:nvPr/>
              </p:nvSpPr>
              <p:spPr bwMode="auto">
                <a:xfrm>
                  <a:off x="2500" y="2556"/>
                  <a:ext cx="928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70657" name="Group 93"/>
              <p:cNvGrpSpPr>
                <a:grpSpLocks/>
              </p:cNvGrpSpPr>
              <p:nvPr/>
            </p:nvGrpSpPr>
            <p:grpSpPr bwMode="auto">
              <a:xfrm>
                <a:off x="3428" y="2556"/>
                <a:ext cx="716" cy="346"/>
                <a:chOff x="3428" y="2556"/>
                <a:chExt cx="716" cy="346"/>
              </a:xfrm>
            </p:grpSpPr>
            <p:sp>
              <p:nvSpPr>
                <p:cNvPr id="70689" name="Rectangle 33"/>
                <p:cNvSpPr>
                  <a:spLocks noChangeArrowheads="1"/>
                </p:cNvSpPr>
                <p:nvPr/>
              </p:nvSpPr>
              <p:spPr bwMode="auto">
                <a:xfrm>
                  <a:off x="3456" y="2556"/>
                  <a:ext cx="660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2.325</a:t>
                  </a: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0748" name="Rectangle 92"/>
                <p:cNvSpPr>
                  <a:spLocks noChangeArrowheads="1"/>
                </p:cNvSpPr>
                <p:nvPr/>
              </p:nvSpPr>
              <p:spPr bwMode="auto">
                <a:xfrm>
                  <a:off x="3428" y="2556"/>
                  <a:ext cx="716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</p:grpSp>
        <p:sp>
          <p:nvSpPr>
            <p:cNvPr id="70751" name="Rectangle 95"/>
            <p:cNvSpPr>
              <a:spLocks noChangeArrowheads="1"/>
            </p:cNvSpPr>
            <p:nvPr/>
          </p:nvSpPr>
          <p:spPr bwMode="auto">
            <a:xfrm>
              <a:off x="-3" y="478"/>
              <a:ext cx="4150" cy="2427"/>
            </a:xfrm>
            <a:prstGeom prst="rect">
              <a:avLst/>
            </a:prstGeom>
            <a:noFill/>
            <a:ln w="11112">
              <a:solidFill>
                <a:srgbClr val="A0A0A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70753" name="Rectangle 97"/>
          <p:cNvSpPr>
            <a:spLocks noChangeArrowheads="1"/>
          </p:cNvSpPr>
          <p:nvPr/>
        </p:nvSpPr>
        <p:spPr bwMode="auto">
          <a:xfrm>
            <a:off x="1295400" y="57150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sz="1000">
                <a:latin typeface="Arial" charset="0"/>
                <a:cs typeface="Times New Roman" charset="0"/>
              </a:rPr>
              <a:t>Fuente: Banco Central del Ecuador,  </a:t>
            </a:r>
            <a:r>
              <a:rPr lang="es-ES" sz="1000" i="1">
                <a:latin typeface="Arial" charset="0"/>
                <a:cs typeface="Times New Roman" charset="0"/>
              </a:rPr>
              <a:t>Información Estadística Mensual No. 1839</a:t>
            </a:r>
            <a:endParaRPr lang="es-ES" sz="1000">
              <a:latin typeface="Arial" charset="0"/>
              <a:cs typeface="Times New Roman" charset="0"/>
            </a:endParaRPr>
          </a:p>
          <a:p>
            <a:pPr eaLnBrk="0" hangingPunct="0"/>
            <a:endParaRPr lang="es-ES">
              <a:latin typeface="Arial" charset="0"/>
            </a:endParaRP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2571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INTEGRACION ENTRE LA BANCA NACIONAL Y LA BANCA EXTRANJERA 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¿POR CUALES RAZONES ?</a:t>
            </a:r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dirty="0" smtClean="0"/>
          </a:p>
          <a:p>
            <a:pPr>
              <a:buNone/>
            </a:pPr>
            <a:endParaRPr lang="es-ES" dirty="0" smtClean="0"/>
          </a:p>
        </p:txBody>
      </p:sp>
      <p:graphicFrame>
        <p:nvGraphicFramePr>
          <p:cNvPr id="4" name="3 Diagrama"/>
          <p:cNvGraphicFramePr/>
          <p:nvPr/>
        </p:nvGraphicFramePr>
        <p:xfrm>
          <a:off x="285720" y="785794"/>
          <a:ext cx="8286808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Flecha derecha"/>
          <p:cNvSpPr/>
          <p:nvPr/>
        </p:nvSpPr>
        <p:spPr>
          <a:xfrm rot="19318319">
            <a:off x="1607577" y="1746456"/>
            <a:ext cx="832777" cy="55852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Flecha derecha"/>
          <p:cNvSpPr/>
          <p:nvPr/>
        </p:nvSpPr>
        <p:spPr>
          <a:xfrm>
            <a:off x="5000628" y="3214686"/>
            <a:ext cx="978408" cy="642942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FOMENTO DE UNAS FINANZAS PUBLICAS SANAS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¿POR CUALES RAZONES? </a:t>
            </a:r>
            <a:endParaRPr lang="es-E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2400" dirty="0" smtClean="0"/>
              <a:t>E.10 FOMENTO DE FINANZAS PUBLICAS SANAS </a:t>
            </a:r>
            <a:endParaRPr lang="es-ES" sz="2400" dirty="0" smtClean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dirty="0" smtClean="0"/>
          </a:p>
          <a:p>
            <a:pPr>
              <a:buNone/>
            </a:pPr>
            <a:endParaRPr lang="es-ES" dirty="0" smtClean="0"/>
          </a:p>
        </p:txBody>
      </p:sp>
      <p:graphicFrame>
        <p:nvGraphicFramePr>
          <p:cNvPr id="5" name="4 Diagrama"/>
          <p:cNvGraphicFramePr/>
          <p:nvPr/>
        </p:nvGraphicFramePr>
        <p:xfrm>
          <a:off x="285720" y="1397000"/>
          <a:ext cx="8715436" cy="496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illamar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642918"/>
            <a:ext cx="7929618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REDUCCION DEL NIVEL DE RIESGO PAIS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s-ES" dirty="0" smtClean="0"/>
              <a:t>¿POR  CUAL RAZON?</a:t>
            </a:r>
          </a:p>
          <a:p>
            <a:pPr algn="just">
              <a:buNone/>
            </a:pPr>
            <a:r>
              <a:rPr lang="es-ES" dirty="0" smtClean="0"/>
              <a:t>    LOS  ACREEDORES EXTRANJEROS DEJARAN DE CARGAR A SUS TASAS DE INTERES ACTIVAS UNA PRIMA POR RIESGO CAMBIARIO AL OTORGAR PRESTAMOS A AGENTES DOMICILIADOS EN EL PAIS DOLARIZADO.</a:t>
            </a:r>
          </a:p>
          <a:p>
            <a:pPr algn="just">
              <a:buNone/>
            </a:pPr>
            <a:r>
              <a:rPr lang="es-ES" dirty="0" smtClean="0"/>
              <a:t>    ESTO CONLLEVA A UNA REDUCCION DE LAS TASAS DE INTERES  PAGADAS POR EL PAIS HACIA PRESTAMISTAS EXTRANJEROS 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s-ES" sz="2400" dirty="0" smtClean="0"/>
              <a:t>RIESGO PAIS:COMPONENTES </a:t>
            </a:r>
            <a:endParaRPr lang="es-ES" sz="24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285720" y="1000108"/>
          <a:ext cx="8472518" cy="53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/>
          </a:bodyPr>
          <a:lstStyle/>
          <a:p>
            <a:r>
              <a:rPr lang="es-ES" sz="2400" dirty="0" smtClean="0"/>
              <a:t>REDUCCION DEL RIESGO PAIS </a:t>
            </a:r>
            <a:endParaRPr lang="es-ES" sz="24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85804" y="1428736"/>
          <a:ext cx="8229600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villamar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642918"/>
            <a:ext cx="814393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" dirty="0" smtClean="0"/>
              <a:t>E3) REDUCCION DE LAS TASAS DE INTERES</a:t>
            </a:r>
          </a:p>
          <a:p>
            <a:endParaRPr lang="es-ES" dirty="0"/>
          </a:p>
          <a:p>
            <a:pPr>
              <a:buNone/>
            </a:pPr>
            <a:r>
              <a:rPr lang="es-ES" dirty="0" smtClean="0"/>
              <a:t>¿POR  CUALES RAZONES?</a:t>
            </a:r>
          </a:p>
          <a:p>
            <a:pPr>
              <a:buNone/>
            </a:pPr>
            <a:r>
              <a:rPr lang="es-ES" dirty="0" smtClean="0"/>
              <a:t>A) QUIEBRE DE LAS EXPECTATIVAS INFLACIONARIAS Y DEVALUACIONISTAS</a:t>
            </a:r>
          </a:p>
          <a:p>
            <a:pPr>
              <a:buNone/>
            </a:pPr>
            <a:r>
              <a:rPr lang="es-ES" dirty="0" smtClean="0"/>
              <a:t>B) INTEGRACION CON LA BANCA EXTRANJERA</a:t>
            </a:r>
          </a:p>
          <a:p>
            <a:pPr>
              <a:buNone/>
            </a:pPr>
            <a:r>
              <a:rPr lang="es-ES" dirty="0"/>
              <a:t>C</a:t>
            </a:r>
            <a:r>
              <a:rPr lang="es-ES" dirty="0" smtClean="0"/>
              <a:t>) MAYOR OFERTA DE DINERO POR INGRESO DE CAPITALES EXTRANJEROS  </a:t>
            </a:r>
          </a:p>
          <a:p>
            <a:pPr>
              <a:buNone/>
            </a:pPr>
            <a:r>
              <a:rPr lang="es-ES" dirty="0" smtClean="0"/>
              <a:t>D) REDUCCION DEL RIESGO PAIS </a:t>
            </a:r>
          </a:p>
          <a:p>
            <a:pPr>
              <a:buNone/>
            </a:pPr>
            <a:r>
              <a:rPr lang="es-ES" dirty="0" smtClean="0"/>
              <a:t>E) DESINFLACION INTERNA </a:t>
            </a:r>
          </a:p>
          <a:p>
            <a:pPr>
              <a:buNone/>
            </a:pPr>
            <a:r>
              <a:rPr lang="es-ES" dirty="0" smtClean="0"/>
              <a:t>F) REGRESO DE CAPITALES FUGADOS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857256"/>
          </a:xfrm>
        </p:spPr>
        <p:txBody>
          <a:bodyPr>
            <a:normAutofit/>
          </a:bodyPr>
          <a:lstStyle/>
          <a:p>
            <a:r>
              <a:rPr lang="es-ES" sz="2400" dirty="0" smtClean="0"/>
              <a:t>E.3  REDUCCION DE LA TASA DE INTERES </a:t>
            </a:r>
            <a:endParaRPr lang="es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/>
          </a:p>
        </p:txBody>
      </p:sp>
      <p:graphicFrame>
        <p:nvGraphicFramePr>
          <p:cNvPr id="6" name="5 Diagrama"/>
          <p:cNvGraphicFramePr/>
          <p:nvPr/>
        </p:nvGraphicFramePr>
        <p:xfrm>
          <a:off x="142844" y="1000108"/>
          <a:ext cx="8786874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/>
              <a:t/>
            </a:r>
            <a:br>
              <a:rPr lang="es-ES"/>
            </a:br>
            <a:endParaRPr lang="es-ES"/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3175" y="733425"/>
            <a:ext cx="914400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ES" sz="1300" b="1" dirty="0">
                <a:latin typeface="Times New Roman" charset="0"/>
                <a:cs typeface="Times New Roman" charset="0"/>
              </a:rPr>
              <a:t>Cuadro No. 44</a:t>
            </a:r>
            <a:endParaRPr lang="es-ES" sz="1200" dirty="0">
              <a:latin typeface="Courier New" pitchFamily="49" charset="0"/>
              <a:cs typeface="Courier New" pitchFamily="49" charset="0"/>
            </a:endParaRPr>
          </a:p>
          <a:p>
            <a:pPr algn="ctr" eaLnBrk="0" hangingPunct="0"/>
            <a:r>
              <a:rPr lang="es-ES" sz="1300" b="1" dirty="0">
                <a:latin typeface="Times New Roman" charset="0"/>
                <a:cs typeface="Times New Roman" charset="0"/>
              </a:rPr>
              <a:t>Evolución de la Inflación, las Tasas de Interés, el Salario Mínimo y las Recaudaciones Tributarias a partir de la dolarización oficial de la economía del Ecuador</a:t>
            </a:r>
            <a:endParaRPr lang="es-ES" sz="1200" dirty="0">
              <a:latin typeface="Courier New" pitchFamily="49" charset="0"/>
              <a:cs typeface="Courier New" pitchFamily="49" charset="0"/>
            </a:endParaRPr>
          </a:p>
          <a:p>
            <a:pPr eaLnBrk="0" hangingPunct="0"/>
            <a:endParaRPr lang="es-ES" dirty="0">
              <a:latin typeface="Arial" charset="0"/>
            </a:endParaRPr>
          </a:p>
        </p:txBody>
      </p:sp>
      <p:grpSp>
        <p:nvGrpSpPr>
          <p:cNvPr id="2" name="Group 96"/>
          <p:cNvGrpSpPr>
            <a:grpSpLocks/>
          </p:cNvGrpSpPr>
          <p:nvPr/>
        </p:nvGrpSpPr>
        <p:grpSpPr bwMode="auto">
          <a:xfrm>
            <a:off x="428596" y="1928802"/>
            <a:ext cx="8305800" cy="3732213"/>
            <a:chOff x="-3" y="603"/>
            <a:chExt cx="4150" cy="2351"/>
          </a:xfrm>
        </p:grpSpPr>
        <p:grpSp>
          <p:nvGrpSpPr>
            <p:cNvPr id="3" name="Group 94"/>
            <p:cNvGrpSpPr>
              <a:grpSpLocks/>
            </p:cNvGrpSpPr>
            <p:nvPr/>
          </p:nvGrpSpPr>
          <p:grpSpPr bwMode="auto">
            <a:xfrm>
              <a:off x="0" y="606"/>
              <a:ext cx="4144" cy="2345"/>
              <a:chOff x="0" y="606"/>
              <a:chExt cx="4144" cy="2345"/>
            </a:xfrm>
          </p:grpSpPr>
          <p:grpSp>
            <p:nvGrpSpPr>
              <p:cNvPr id="4" name="Group 35"/>
              <p:cNvGrpSpPr>
                <a:grpSpLocks/>
              </p:cNvGrpSpPr>
              <p:nvPr/>
            </p:nvGrpSpPr>
            <p:grpSpPr bwMode="auto">
              <a:xfrm>
                <a:off x="0" y="606"/>
                <a:ext cx="337" cy="615"/>
                <a:chOff x="0" y="606"/>
                <a:chExt cx="337" cy="615"/>
              </a:xfrm>
            </p:grpSpPr>
            <p:sp>
              <p:nvSpPr>
                <p:cNvPr id="75780" name="Rectangle 4"/>
                <p:cNvSpPr>
                  <a:spLocks noChangeArrowheads="1"/>
                </p:cNvSpPr>
                <p:nvPr/>
              </p:nvSpPr>
              <p:spPr bwMode="auto">
                <a:xfrm>
                  <a:off x="28" y="606"/>
                  <a:ext cx="281" cy="6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000" b="1">
                      <a:cs typeface="Times New Roman" charset="0"/>
                    </a:rPr>
                    <a:t>Año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10" name="Rectangle 34"/>
                <p:cNvSpPr>
                  <a:spLocks noChangeArrowheads="1"/>
                </p:cNvSpPr>
                <p:nvPr/>
              </p:nvSpPr>
              <p:spPr bwMode="auto">
                <a:xfrm>
                  <a:off x="0" y="606"/>
                  <a:ext cx="337" cy="61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5" name="Group 37"/>
              <p:cNvGrpSpPr>
                <a:grpSpLocks/>
              </p:cNvGrpSpPr>
              <p:nvPr/>
            </p:nvGrpSpPr>
            <p:grpSpPr bwMode="auto">
              <a:xfrm>
                <a:off x="337" y="606"/>
                <a:ext cx="632" cy="615"/>
                <a:chOff x="337" y="606"/>
                <a:chExt cx="632" cy="615"/>
              </a:xfrm>
            </p:grpSpPr>
            <p:sp>
              <p:nvSpPr>
                <p:cNvPr id="75781" name="Rectangle 5"/>
                <p:cNvSpPr>
                  <a:spLocks noChangeArrowheads="1"/>
                </p:cNvSpPr>
                <p:nvPr/>
              </p:nvSpPr>
              <p:spPr bwMode="auto">
                <a:xfrm>
                  <a:off x="365" y="606"/>
                  <a:ext cx="576" cy="6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000" b="1">
                      <a:latin typeface="Arial" charset="0"/>
                      <a:cs typeface="Times New Roman" charset="0"/>
                    </a:rPr>
                    <a:t>INFLACIÓN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r>
                    <a:rPr lang="es-ES" sz="1000" b="1">
                      <a:latin typeface="Arial" charset="0"/>
                      <a:cs typeface="Times New Roman" charset="0"/>
                    </a:rPr>
                    <a:t>%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12" name="Rectangle 36"/>
                <p:cNvSpPr>
                  <a:spLocks noChangeArrowheads="1"/>
                </p:cNvSpPr>
                <p:nvPr/>
              </p:nvSpPr>
              <p:spPr bwMode="auto">
                <a:xfrm>
                  <a:off x="337" y="606"/>
                  <a:ext cx="632" cy="61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6" name="Group 39"/>
              <p:cNvGrpSpPr>
                <a:grpSpLocks/>
              </p:cNvGrpSpPr>
              <p:nvPr/>
            </p:nvGrpSpPr>
            <p:grpSpPr bwMode="auto">
              <a:xfrm>
                <a:off x="969" y="606"/>
                <a:ext cx="1086" cy="615"/>
                <a:chOff x="969" y="606"/>
                <a:chExt cx="1086" cy="615"/>
              </a:xfrm>
            </p:grpSpPr>
            <p:sp>
              <p:nvSpPr>
                <p:cNvPr id="75782" name="Rectangle 6"/>
                <p:cNvSpPr>
                  <a:spLocks noChangeArrowheads="1"/>
                </p:cNvSpPr>
                <p:nvPr/>
              </p:nvSpPr>
              <p:spPr bwMode="auto">
                <a:xfrm>
                  <a:off x="997" y="606"/>
                  <a:ext cx="1030" cy="6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000" b="1">
                      <a:latin typeface="Arial" charset="0"/>
                      <a:cs typeface="Times New Roman" charset="0"/>
                    </a:rPr>
                    <a:t>Tasas de interes activa corporativa de corto plazo %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14" name="Rectangle 38"/>
                <p:cNvSpPr>
                  <a:spLocks noChangeArrowheads="1"/>
                </p:cNvSpPr>
                <p:nvPr/>
              </p:nvSpPr>
              <p:spPr bwMode="auto">
                <a:xfrm>
                  <a:off x="969" y="606"/>
                  <a:ext cx="1086" cy="61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7" name="Group 41"/>
              <p:cNvGrpSpPr>
                <a:grpSpLocks/>
              </p:cNvGrpSpPr>
              <p:nvPr/>
            </p:nvGrpSpPr>
            <p:grpSpPr bwMode="auto">
              <a:xfrm>
                <a:off x="2055" y="606"/>
                <a:ext cx="847" cy="615"/>
                <a:chOff x="2055" y="606"/>
                <a:chExt cx="847" cy="615"/>
              </a:xfrm>
            </p:grpSpPr>
            <p:sp>
              <p:nvSpPr>
                <p:cNvPr id="75783" name="Rectangle 7"/>
                <p:cNvSpPr>
                  <a:spLocks noChangeArrowheads="1"/>
                </p:cNvSpPr>
                <p:nvPr/>
              </p:nvSpPr>
              <p:spPr bwMode="auto">
                <a:xfrm>
                  <a:off x="2083" y="606"/>
                  <a:ext cx="791" cy="6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000" b="1">
                      <a:latin typeface="Arial" charset="0"/>
                      <a:cs typeface="Times New Roman" charset="0"/>
                    </a:rPr>
                    <a:t>salario minimo promedio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r>
                    <a:rPr lang="es-ES" sz="1000" b="1">
                      <a:latin typeface="Arial" charset="0"/>
                      <a:cs typeface="Times New Roman" charset="0"/>
                    </a:rPr>
                    <a:t>US$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16" name="Rectangle 40"/>
                <p:cNvSpPr>
                  <a:spLocks noChangeArrowheads="1"/>
                </p:cNvSpPr>
                <p:nvPr/>
              </p:nvSpPr>
              <p:spPr bwMode="auto">
                <a:xfrm>
                  <a:off x="2055" y="606"/>
                  <a:ext cx="847" cy="61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8" name="Group 43"/>
              <p:cNvGrpSpPr>
                <a:grpSpLocks/>
              </p:cNvGrpSpPr>
              <p:nvPr/>
            </p:nvGrpSpPr>
            <p:grpSpPr bwMode="auto">
              <a:xfrm>
                <a:off x="2902" y="606"/>
                <a:ext cx="1242" cy="615"/>
                <a:chOff x="2902" y="606"/>
                <a:chExt cx="1242" cy="615"/>
              </a:xfrm>
            </p:grpSpPr>
            <p:sp>
              <p:nvSpPr>
                <p:cNvPr id="75784" name="Rectangle 8"/>
                <p:cNvSpPr>
                  <a:spLocks noChangeArrowheads="1"/>
                </p:cNvSpPr>
                <p:nvPr/>
              </p:nvSpPr>
              <p:spPr bwMode="auto">
                <a:xfrm>
                  <a:off x="2930" y="606"/>
                  <a:ext cx="1186" cy="6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000" b="1">
                      <a:latin typeface="Arial" charset="0"/>
                      <a:cs typeface="Times New Roman" charset="0"/>
                    </a:rPr>
                    <a:t>crecimiento 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r>
                    <a:rPr lang="es-ES" sz="1000" b="1">
                      <a:latin typeface="Arial" charset="0"/>
                      <a:cs typeface="Times New Roman" charset="0"/>
                    </a:rPr>
                    <a:t>de las recaudaciones tributarias 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r>
                    <a:rPr lang="es-ES" sz="1000" b="1">
                      <a:latin typeface="Arial" charset="0"/>
                      <a:cs typeface="Times New Roman" charset="0"/>
                    </a:rPr>
                    <a:t>%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18" name="Rectangle 42"/>
                <p:cNvSpPr>
                  <a:spLocks noChangeArrowheads="1"/>
                </p:cNvSpPr>
                <p:nvPr/>
              </p:nvSpPr>
              <p:spPr bwMode="auto">
                <a:xfrm>
                  <a:off x="2902" y="606"/>
                  <a:ext cx="1242" cy="615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9" name="Group 45"/>
              <p:cNvGrpSpPr>
                <a:grpSpLocks/>
              </p:cNvGrpSpPr>
              <p:nvPr/>
            </p:nvGrpSpPr>
            <p:grpSpPr bwMode="auto">
              <a:xfrm>
                <a:off x="0" y="1221"/>
                <a:ext cx="337" cy="346"/>
                <a:chOff x="0" y="1221"/>
                <a:chExt cx="337" cy="346"/>
              </a:xfrm>
            </p:grpSpPr>
            <p:sp>
              <p:nvSpPr>
                <p:cNvPr id="75785" name="Rectangle 9"/>
                <p:cNvSpPr>
                  <a:spLocks noChangeArrowheads="1"/>
                </p:cNvSpPr>
                <p:nvPr/>
              </p:nvSpPr>
              <p:spPr bwMode="auto">
                <a:xfrm>
                  <a:off x="28" y="1221"/>
                  <a:ext cx="281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2000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20" name="Rectangle 44"/>
                <p:cNvSpPr>
                  <a:spLocks noChangeArrowheads="1"/>
                </p:cNvSpPr>
                <p:nvPr/>
              </p:nvSpPr>
              <p:spPr bwMode="auto">
                <a:xfrm>
                  <a:off x="0" y="1221"/>
                  <a:ext cx="337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0" name="Group 47"/>
              <p:cNvGrpSpPr>
                <a:grpSpLocks/>
              </p:cNvGrpSpPr>
              <p:nvPr/>
            </p:nvGrpSpPr>
            <p:grpSpPr bwMode="auto">
              <a:xfrm>
                <a:off x="337" y="1221"/>
                <a:ext cx="632" cy="346"/>
                <a:chOff x="337" y="1221"/>
                <a:chExt cx="632" cy="346"/>
              </a:xfrm>
            </p:grpSpPr>
            <p:sp>
              <p:nvSpPr>
                <p:cNvPr id="75786" name="Rectangle 10"/>
                <p:cNvSpPr>
                  <a:spLocks noChangeArrowheads="1"/>
                </p:cNvSpPr>
                <p:nvPr/>
              </p:nvSpPr>
              <p:spPr bwMode="auto">
                <a:xfrm>
                  <a:off x="365" y="1221"/>
                  <a:ext cx="576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91,0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22" name="Rectangle 46"/>
                <p:cNvSpPr>
                  <a:spLocks noChangeArrowheads="1"/>
                </p:cNvSpPr>
                <p:nvPr/>
              </p:nvSpPr>
              <p:spPr bwMode="auto">
                <a:xfrm>
                  <a:off x="337" y="1221"/>
                  <a:ext cx="632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1" name="Group 49"/>
              <p:cNvGrpSpPr>
                <a:grpSpLocks/>
              </p:cNvGrpSpPr>
              <p:nvPr/>
            </p:nvGrpSpPr>
            <p:grpSpPr bwMode="auto">
              <a:xfrm>
                <a:off x="969" y="1221"/>
                <a:ext cx="1086" cy="346"/>
                <a:chOff x="969" y="1221"/>
                <a:chExt cx="1086" cy="346"/>
              </a:xfrm>
            </p:grpSpPr>
            <p:sp>
              <p:nvSpPr>
                <p:cNvPr id="75787" name="Rectangle 11"/>
                <p:cNvSpPr>
                  <a:spLocks noChangeArrowheads="1"/>
                </p:cNvSpPr>
                <p:nvPr/>
              </p:nvSpPr>
              <p:spPr bwMode="auto">
                <a:xfrm>
                  <a:off x="997" y="1221"/>
                  <a:ext cx="1030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17,72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24" name="Rectangle 48"/>
                <p:cNvSpPr>
                  <a:spLocks noChangeArrowheads="1"/>
                </p:cNvSpPr>
                <p:nvPr/>
              </p:nvSpPr>
              <p:spPr bwMode="auto">
                <a:xfrm>
                  <a:off x="969" y="1221"/>
                  <a:ext cx="1086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2" name="Group 51"/>
              <p:cNvGrpSpPr>
                <a:grpSpLocks/>
              </p:cNvGrpSpPr>
              <p:nvPr/>
            </p:nvGrpSpPr>
            <p:grpSpPr bwMode="auto">
              <a:xfrm>
                <a:off x="2055" y="1221"/>
                <a:ext cx="847" cy="346"/>
                <a:chOff x="2055" y="1221"/>
                <a:chExt cx="847" cy="346"/>
              </a:xfrm>
            </p:grpSpPr>
            <p:sp>
              <p:nvSpPr>
                <p:cNvPr id="75788" name="Rectangle 12"/>
                <p:cNvSpPr>
                  <a:spLocks noChangeArrowheads="1"/>
                </p:cNvSpPr>
                <p:nvPr/>
              </p:nvSpPr>
              <p:spPr bwMode="auto">
                <a:xfrm>
                  <a:off x="2083" y="1221"/>
                  <a:ext cx="791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67,7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26" name="Rectangle 50"/>
                <p:cNvSpPr>
                  <a:spLocks noChangeArrowheads="1"/>
                </p:cNvSpPr>
                <p:nvPr/>
              </p:nvSpPr>
              <p:spPr bwMode="auto">
                <a:xfrm>
                  <a:off x="2055" y="1221"/>
                  <a:ext cx="847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3" name="Group 53"/>
              <p:cNvGrpSpPr>
                <a:grpSpLocks/>
              </p:cNvGrpSpPr>
              <p:nvPr/>
            </p:nvGrpSpPr>
            <p:grpSpPr bwMode="auto">
              <a:xfrm>
                <a:off x="2902" y="1221"/>
                <a:ext cx="1242" cy="346"/>
                <a:chOff x="2902" y="1221"/>
                <a:chExt cx="1242" cy="346"/>
              </a:xfrm>
            </p:grpSpPr>
            <p:sp>
              <p:nvSpPr>
                <p:cNvPr id="75789" name="Rectangle 13"/>
                <p:cNvSpPr>
                  <a:spLocks noChangeArrowheads="1"/>
                </p:cNvSpPr>
                <p:nvPr/>
              </p:nvSpPr>
              <p:spPr bwMode="auto">
                <a:xfrm>
                  <a:off x="2930" y="1221"/>
                  <a:ext cx="1186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10,15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28" name="Rectangle 52"/>
                <p:cNvSpPr>
                  <a:spLocks noChangeArrowheads="1"/>
                </p:cNvSpPr>
                <p:nvPr/>
              </p:nvSpPr>
              <p:spPr bwMode="auto">
                <a:xfrm>
                  <a:off x="2902" y="1221"/>
                  <a:ext cx="1242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4" name="Group 55"/>
              <p:cNvGrpSpPr>
                <a:grpSpLocks/>
              </p:cNvGrpSpPr>
              <p:nvPr/>
            </p:nvGrpSpPr>
            <p:grpSpPr bwMode="auto">
              <a:xfrm>
                <a:off x="0" y="1567"/>
                <a:ext cx="337" cy="346"/>
                <a:chOff x="0" y="1567"/>
                <a:chExt cx="337" cy="346"/>
              </a:xfrm>
            </p:grpSpPr>
            <p:sp>
              <p:nvSpPr>
                <p:cNvPr id="75790" name="Rectangle 14"/>
                <p:cNvSpPr>
                  <a:spLocks noChangeArrowheads="1"/>
                </p:cNvSpPr>
                <p:nvPr/>
              </p:nvSpPr>
              <p:spPr bwMode="auto">
                <a:xfrm>
                  <a:off x="28" y="1567"/>
                  <a:ext cx="281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2001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30" name="Rectangle 54"/>
                <p:cNvSpPr>
                  <a:spLocks noChangeArrowheads="1"/>
                </p:cNvSpPr>
                <p:nvPr/>
              </p:nvSpPr>
              <p:spPr bwMode="auto">
                <a:xfrm>
                  <a:off x="0" y="1567"/>
                  <a:ext cx="337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5" name="Group 57"/>
              <p:cNvGrpSpPr>
                <a:grpSpLocks/>
              </p:cNvGrpSpPr>
              <p:nvPr/>
            </p:nvGrpSpPr>
            <p:grpSpPr bwMode="auto">
              <a:xfrm>
                <a:off x="337" y="1567"/>
                <a:ext cx="632" cy="346"/>
                <a:chOff x="337" y="1567"/>
                <a:chExt cx="632" cy="346"/>
              </a:xfrm>
            </p:grpSpPr>
            <p:sp>
              <p:nvSpPr>
                <p:cNvPr id="75791" name="Rectangle 15"/>
                <p:cNvSpPr>
                  <a:spLocks noChangeArrowheads="1"/>
                </p:cNvSpPr>
                <p:nvPr/>
              </p:nvSpPr>
              <p:spPr bwMode="auto">
                <a:xfrm>
                  <a:off x="365" y="1567"/>
                  <a:ext cx="576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22,4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32" name="Rectangle 56"/>
                <p:cNvSpPr>
                  <a:spLocks noChangeArrowheads="1"/>
                </p:cNvSpPr>
                <p:nvPr/>
              </p:nvSpPr>
              <p:spPr bwMode="auto">
                <a:xfrm>
                  <a:off x="337" y="1567"/>
                  <a:ext cx="632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6" name="Group 59"/>
              <p:cNvGrpSpPr>
                <a:grpSpLocks/>
              </p:cNvGrpSpPr>
              <p:nvPr/>
            </p:nvGrpSpPr>
            <p:grpSpPr bwMode="auto">
              <a:xfrm>
                <a:off x="969" y="1567"/>
                <a:ext cx="1086" cy="346"/>
                <a:chOff x="969" y="1567"/>
                <a:chExt cx="1086" cy="346"/>
              </a:xfrm>
            </p:grpSpPr>
            <p:sp>
              <p:nvSpPr>
                <p:cNvPr id="75792" name="Rectangle 16"/>
                <p:cNvSpPr>
                  <a:spLocks noChangeArrowheads="1"/>
                </p:cNvSpPr>
                <p:nvPr/>
              </p:nvSpPr>
              <p:spPr bwMode="auto">
                <a:xfrm>
                  <a:off x="997" y="1567"/>
                  <a:ext cx="1030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12,52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34" name="Rectangle 58"/>
                <p:cNvSpPr>
                  <a:spLocks noChangeArrowheads="1"/>
                </p:cNvSpPr>
                <p:nvPr/>
              </p:nvSpPr>
              <p:spPr bwMode="auto">
                <a:xfrm>
                  <a:off x="969" y="1567"/>
                  <a:ext cx="1086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2055" y="1567"/>
                <a:ext cx="847" cy="346"/>
                <a:chOff x="2055" y="1567"/>
                <a:chExt cx="847" cy="346"/>
              </a:xfrm>
            </p:grpSpPr>
            <p:sp>
              <p:nvSpPr>
                <p:cNvPr id="75793" name="Rectangle 17"/>
                <p:cNvSpPr>
                  <a:spLocks noChangeArrowheads="1"/>
                </p:cNvSpPr>
                <p:nvPr/>
              </p:nvSpPr>
              <p:spPr bwMode="auto">
                <a:xfrm>
                  <a:off x="2083" y="1567"/>
                  <a:ext cx="791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121,3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36" name="Rectangle 60"/>
                <p:cNvSpPr>
                  <a:spLocks noChangeArrowheads="1"/>
                </p:cNvSpPr>
                <p:nvPr/>
              </p:nvSpPr>
              <p:spPr bwMode="auto">
                <a:xfrm>
                  <a:off x="2055" y="1567"/>
                  <a:ext cx="847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8" name="Group 63"/>
              <p:cNvGrpSpPr>
                <a:grpSpLocks/>
              </p:cNvGrpSpPr>
              <p:nvPr/>
            </p:nvGrpSpPr>
            <p:grpSpPr bwMode="auto">
              <a:xfrm>
                <a:off x="2902" y="1567"/>
                <a:ext cx="1242" cy="346"/>
                <a:chOff x="2902" y="1567"/>
                <a:chExt cx="1242" cy="346"/>
              </a:xfrm>
            </p:grpSpPr>
            <p:sp>
              <p:nvSpPr>
                <p:cNvPr id="75794" name="Rectangle 18"/>
                <p:cNvSpPr>
                  <a:spLocks noChangeArrowheads="1"/>
                </p:cNvSpPr>
                <p:nvPr/>
              </p:nvSpPr>
              <p:spPr bwMode="auto">
                <a:xfrm>
                  <a:off x="2930" y="1567"/>
                  <a:ext cx="1186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45,18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38" name="Rectangle 62"/>
                <p:cNvSpPr>
                  <a:spLocks noChangeArrowheads="1"/>
                </p:cNvSpPr>
                <p:nvPr/>
              </p:nvSpPr>
              <p:spPr bwMode="auto">
                <a:xfrm>
                  <a:off x="2902" y="1567"/>
                  <a:ext cx="1242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19" name="Group 65"/>
              <p:cNvGrpSpPr>
                <a:grpSpLocks/>
              </p:cNvGrpSpPr>
              <p:nvPr/>
            </p:nvGrpSpPr>
            <p:grpSpPr bwMode="auto">
              <a:xfrm>
                <a:off x="0" y="1913"/>
                <a:ext cx="337" cy="346"/>
                <a:chOff x="0" y="1913"/>
                <a:chExt cx="337" cy="346"/>
              </a:xfrm>
            </p:grpSpPr>
            <p:sp>
              <p:nvSpPr>
                <p:cNvPr id="75795" name="Rectangle 19"/>
                <p:cNvSpPr>
                  <a:spLocks noChangeArrowheads="1"/>
                </p:cNvSpPr>
                <p:nvPr/>
              </p:nvSpPr>
              <p:spPr bwMode="auto">
                <a:xfrm>
                  <a:off x="28" y="1913"/>
                  <a:ext cx="281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2002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40" name="Rectangle 64"/>
                <p:cNvSpPr>
                  <a:spLocks noChangeArrowheads="1"/>
                </p:cNvSpPr>
                <p:nvPr/>
              </p:nvSpPr>
              <p:spPr bwMode="auto">
                <a:xfrm>
                  <a:off x="0" y="1913"/>
                  <a:ext cx="337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0" name="Group 67"/>
              <p:cNvGrpSpPr>
                <a:grpSpLocks/>
              </p:cNvGrpSpPr>
              <p:nvPr/>
            </p:nvGrpSpPr>
            <p:grpSpPr bwMode="auto">
              <a:xfrm>
                <a:off x="337" y="1913"/>
                <a:ext cx="632" cy="346"/>
                <a:chOff x="337" y="1913"/>
                <a:chExt cx="632" cy="346"/>
              </a:xfrm>
            </p:grpSpPr>
            <p:sp>
              <p:nvSpPr>
                <p:cNvPr id="75796" name="Rectangle 20"/>
                <p:cNvSpPr>
                  <a:spLocks noChangeArrowheads="1"/>
                </p:cNvSpPr>
                <p:nvPr/>
              </p:nvSpPr>
              <p:spPr bwMode="auto">
                <a:xfrm>
                  <a:off x="365" y="1913"/>
                  <a:ext cx="576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9,4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42" name="Rectangle 66"/>
                <p:cNvSpPr>
                  <a:spLocks noChangeArrowheads="1"/>
                </p:cNvSpPr>
                <p:nvPr/>
              </p:nvSpPr>
              <p:spPr bwMode="auto">
                <a:xfrm>
                  <a:off x="337" y="1913"/>
                  <a:ext cx="632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1" name="Group 69"/>
              <p:cNvGrpSpPr>
                <a:grpSpLocks/>
              </p:cNvGrpSpPr>
              <p:nvPr/>
            </p:nvGrpSpPr>
            <p:grpSpPr bwMode="auto">
              <a:xfrm>
                <a:off x="969" y="1913"/>
                <a:ext cx="1086" cy="346"/>
                <a:chOff x="969" y="1913"/>
                <a:chExt cx="1086" cy="346"/>
              </a:xfrm>
            </p:grpSpPr>
            <p:sp>
              <p:nvSpPr>
                <p:cNvPr id="75797" name="Rectangle 21"/>
                <p:cNvSpPr>
                  <a:spLocks noChangeArrowheads="1"/>
                </p:cNvSpPr>
                <p:nvPr/>
              </p:nvSpPr>
              <p:spPr bwMode="auto">
                <a:xfrm>
                  <a:off x="997" y="1913"/>
                  <a:ext cx="1030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11,23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44" name="Rectangle 68"/>
                <p:cNvSpPr>
                  <a:spLocks noChangeArrowheads="1"/>
                </p:cNvSpPr>
                <p:nvPr/>
              </p:nvSpPr>
              <p:spPr bwMode="auto">
                <a:xfrm>
                  <a:off x="969" y="1913"/>
                  <a:ext cx="1086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2" name="Group 71"/>
              <p:cNvGrpSpPr>
                <a:grpSpLocks/>
              </p:cNvGrpSpPr>
              <p:nvPr/>
            </p:nvGrpSpPr>
            <p:grpSpPr bwMode="auto">
              <a:xfrm>
                <a:off x="2055" y="1913"/>
                <a:ext cx="847" cy="346"/>
                <a:chOff x="2055" y="1913"/>
                <a:chExt cx="847" cy="346"/>
              </a:xfrm>
            </p:grpSpPr>
            <p:sp>
              <p:nvSpPr>
                <p:cNvPr id="75798" name="Rectangle 22"/>
                <p:cNvSpPr>
                  <a:spLocks noChangeArrowheads="1"/>
                </p:cNvSpPr>
                <p:nvPr/>
              </p:nvSpPr>
              <p:spPr bwMode="auto">
                <a:xfrm>
                  <a:off x="2083" y="1913"/>
                  <a:ext cx="791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128,88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46" name="Rectangle 70"/>
                <p:cNvSpPr>
                  <a:spLocks noChangeArrowheads="1"/>
                </p:cNvSpPr>
                <p:nvPr/>
              </p:nvSpPr>
              <p:spPr bwMode="auto">
                <a:xfrm>
                  <a:off x="2055" y="1913"/>
                  <a:ext cx="847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3" name="Group 73"/>
              <p:cNvGrpSpPr>
                <a:grpSpLocks/>
              </p:cNvGrpSpPr>
              <p:nvPr/>
            </p:nvGrpSpPr>
            <p:grpSpPr bwMode="auto">
              <a:xfrm>
                <a:off x="2902" y="1913"/>
                <a:ext cx="1242" cy="346"/>
                <a:chOff x="2902" y="1913"/>
                <a:chExt cx="1242" cy="346"/>
              </a:xfrm>
            </p:grpSpPr>
            <p:sp>
              <p:nvSpPr>
                <p:cNvPr id="75799" name="Rectangle 23"/>
                <p:cNvSpPr>
                  <a:spLocks noChangeArrowheads="1"/>
                </p:cNvSpPr>
                <p:nvPr/>
              </p:nvSpPr>
              <p:spPr bwMode="auto">
                <a:xfrm>
                  <a:off x="2930" y="1913"/>
                  <a:ext cx="1186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16,10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48" name="Rectangle 72"/>
                <p:cNvSpPr>
                  <a:spLocks noChangeArrowheads="1"/>
                </p:cNvSpPr>
                <p:nvPr/>
              </p:nvSpPr>
              <p:spPr bwMode="auto">
                <a:xfrm>
                  <a:off x="2902" y="1913"/>
                  <a:ext cx="1242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4" name="Group 75"/>
              <p:cNvGrpSpPr>
                <a:grpSpLocks/>
              </p:cNvGrpSpPr>
              <p:nvPr/>
            </p:nvGrpSpPr>
            <p:grpSpPr bwMode="auto">
              <a:xfrm>
                <a:off x="0" y="2259"/>
                <a:ext cx="337" cy="346"/>
                <a:chOff x="0" y="2259"/>
                <a:chExt cx="337" cy="346"/>
              </a:xfrm>
            </p:grpSpPr>
            <p:sp>
              <p:nvSpPr>
                <p:cNvPr id="75800" name="Rectangle 24"/>
                <p:cNvSpPr>
                  <a:spLocks noChangeArrowheads="1"/>
                </p:cNvSpPr>
                <p:nvPr/>
              </p:nvSpPr>
              <p:spPr bwMode="auto">
                <a:xfrm>
                  <a:off x="28" y="2259"/>
                  <a:ext cx="281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2003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50" name="Rectangle 74"/>
                <p:cNvSpPr>
                  <a:spLocks noChangeArrowheads="1"/>
                </p:cNvSpPr>
                <p:nvPr/>
              </p:nvSpPr>
              <p:spPr bwMode="auto">
                <a:xfrm>
                  <a:off x="0" y="2259"/>
                  <a:ext cx="337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5" name="Group 77"/>
              <p:cNvGrpSpPr>
                <a:grpSpLocks/>
              </p:cNvGrpSpPr>
              <p:nvPr/>
            </p:nvGrpSpPr>
            <p:grpSpPr bwMode="auto">
              <a:xfrm>
                <a:off x="337" y="2259"/>
                <a:ext cx="632" cy="346"/>
                <a:chOff x="337" y="2259"/>
                <a:chExt cx="632" cy="346"/>
              </a:xfrm>
            </p:grpSpPr>
            <p:sp>
              <p:nvSpPr>
                <p:cNvPr id="75801" name="Rectangle 25"/>
                <p:cNvSpPr>
                  <a:spLocks noChangeArrowheads="1"/>
                </p:cNvSpPr>
                <p:nvPr/>
              </p:nvSpPr>
              <p:spPr bwMode="auto">
                <a:xfrm>
                  <a:off x="365" y="2259"/>
                  <a:ext cx="576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6,1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52" name="Rectangle 76"/>
                <p:cNvSpPr>
                  <a:spLocks noChangeArrowheads="1"/>
                </p:cNvSpPr>
                <p:nvPr/>
              </p:nvSpPr>
              <p:spPr bwMode="auto">
                <a:xfrm>
                  <a:off x="337" y="2259"/>
                  <a:ext cx="632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6" name="Group 79"/>
              <p:cNvGrpSpPr>
                <a:grpSpLocks/>
              </p:cNvGrpSpPr>
              <p:nvPr/>
            </p:nvGrpSpPr>
            <p:grpSpPr bwMode="auto">
              <a:xfrm>
                <a:off x="969" y="2259"/>
                <a:ext cx="1086" cy="346"/>
                <a:chOff x="969" y="2259"/>
                <a:chExt cx="1086" cy="346"/>
              </a:xfrm>
            </p:grpSpPr>
            <p:sp>
              <p:nvSpPr>
                <p:cNvPr id="75802" name="Rectangle 26"/>
                <p:cNvSpPr>
                  <a:spLocks noChangeArrowheads="1"/>
                </p:cNvSpPr>
                <p:nvPr/>
              </p:nvSpPr>
              <p:spPr bwMode="auto">
                <a:xfrm>
                  <a:off x="997" y="2259"/>
                  <a:ext cx="1030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12,04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54" name="Rectangle 78"/>
                <p:cNvSpPr>
                  <a:spLocks noChangeArrowheads="1"/>
                </p:cNvSpPr>
                <p:nvPr/>
              </p:nvSpPr>
              <p:spPr bwMode="auto">
                <a:xfrm>
                  <a:off x="969" y="2259"/>
                  <a:ext cx="1086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7" name="Group 81"/>
              <p:cNvGrpSpPr>
                <a:grpSpLocks/>
              </p:cNvGrpSpPr>
              <p:nvPr/>
            </p:nvGrpSpPr>
            <p:grpSpPr bwMode="auto">
              <a:xfrm>
                <a:off x="2055" y="2259"/>
                <a:ext cx="847" cy="346"/>
                <a:chOff x="2055" y="2259"/>
                <a:chExt cx="847" cy="346"/>
              </a:xfrm>
            </p:grpSpPr>
            <p:sp>
              <p:nvSpPr>
                <p:cNvPr id="75803" name="Rectangle 27"/>
                <p:cNvSpPr>
                  <a:spLocks noChangeArrowheads="1"/>
                </p:cNvSpPr>
                <p:nvPr/>
              </p:nvSpPr>
              <p:spPr bwMode="auto">
                <a:xfrm>
                  <a:off x="2083" y="2259"/>
                  <a:ext cx="791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137,91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56" name="Rectangle 80"/>
                <p:cNvSpPr>
                  <a:spLocks noChangeArrowheads="1"/>
                </p:cNvSpPr>
                <p:nvPr/>
              </p:nvSpPr>
              <p:spPr bwMode="auto">
                <a:xfrm>
                  <a:off x="2055" y="2259"/>
                  <a:ext cx="847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8" name="Group 83"/>
              <p:cNvGrpSpPr>
                <a:grpSpLocks/>
              </p:cNvGrpSpPr>
              <p:nvPr/>
            </p:nvGrpSpPr>
            <p:grpSpPr bwMode="auto">
              <a:xfrm>
                <a:off x="2902" y="2259"/>
                <a:ext cx="1242" cy="346"/>
                <a:chOff x="2902" y="2259"/>
                <a:chExt cx="1242" cy="346"/>
              </a:xfrm>
            </p:grpSpPr>
            <p:sp>
              <p:nvSpPr>
                <p:cNvPr id="75804" name="Rectangle 28"/>
                <p:cNvSpPr>
                  <a:spLocks noChangeArrowheads="1"/>
                </p:cNvSpPr>
                <p:nvPr/>
              </p:nvSpPr>
              <p:spPr bwMode="auto">
                <a:xfrm>
                  <a:off x="2930" y="2259"/>
                  <a:ext cx="1186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1,44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58" name="Rectangle 82"/>
                <p:cNvSpPr>
                  <a:spLocks noChangeArrowheads="1"/>
                </p:cNvSpPr>
                <p:nvPr/>
              </p:nvSpPr>
              <p:spPr bwMode="auto">
                <a:xfrm>
                  <a:off x="2902" y="2259"/>
                  <a:ext cx="1242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29" name="Group 85"/>
              <p:cNvGrpSpPr>
                <a:grpSpLocks/>
              </p:cNvGrpSpPr>
              <p:nvPr/>
            </p:nvGrpSpPr>
            <p:grpSpPr bwMode="auto">
              <a:xfrm>
                <a:off x="0" y="2605"/>
                <a:ext cx="337" cy="346"/>
                <a:chOff x="0" y="2605"/>
                <a:chExt cx="337" cy="346"/>
              </a:xfrm>
            </p:grpSpPr>
            <p:sp>
              <p:nvSpPr>
                <p:cNvPr id="75805" name="Rectangle 29"/>
                <p:cNvSpPr>
                  <a:spLocks noChangeArrowheads="1"/>
                </p:cNvSpPr>
                <p:nvPr/>
              </p:nvSpPr>
              <p:spPr bwMode="auto">
                <a:xfrm>
                  <a:off x="28" y="2605"/>
                  <a:ext cx="281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2004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60" name="Rectangle 84"/>
                <p:cNvSpPr>
                  <a:spLocks noChangeArrowheads="1"/>
                </p:cNvSpPr>
                <p:nvPr/>
              </p:nvSpPr>
              <p:spPr bwMode="auto">
                <a:xfrm>
                  <a:off x="0" y="2605"/>
                  <a:ext cx="337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30" name="Group 87"/>
              <p:cNvGrpSpPr>
                <a:grpSpLocks/>
              </p:cNvGrpSpPr>
              <p:nvPr/>
            </p:nvGrpSpPr>
            <p:grpSpPr bwMode="auto">
              <a:xfrm>
                <a:off x="337" y="2605"/>
                <a:ext cx="632" cy="346"/>
                <a:chOff x="337" y="2605"/>
                <a:chExt cx="632" cy="346"/>
              </a:xfrm>
            </p:grpSpPr>
            <p:sp>
              <p:nvSpPr>
                <p:cNvPr id="75806" name="Rectangle 30"/>
                <p:cNvSpPr>
                  <a:spLocks noChangeArrowheads="1"/>
                </p:cNvSpPr>
                <p:nvPr/>
              </p:nvSpPr>
              <p:spPr bwMode="auto">
                <a:xfrm>
                  <a:off x="365" y="2605"/>
                  <a:ext cx="576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1,9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62" name="Rectangle 86"/>
                <p:cNvSpPr>
                  <a:spLocks noChangeArrowheads="1"/>
                </p:cNvSpPr>
                <p:nvPr/>
              </p:nvSpPr>
              <p:spPr bwMode="auto">
                <a:xfrm>
                  <a:off x="337" y="2605"/>
                  <a:ext cx="632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31" name="Group 89"/>
              <p:cNvGrpSpPr>
                <a:grpSpLocks/>
              </p:cNvGrpSpPr>
              <p:nvPr/>
            </p:nvGrpSpPr>
            <p:grpSpPr bwMode="auto">
              <a:xfrm>
                <a:off x="969" y="2605"/>
                <a:ext cx="1086" cy="346"/>
                <a:chOff x="969" y="2605"/>
                <a:chExt cx="1086" cy="346"/>
              </a:xfrm>
            </p:grpSpPr>
            <p:sp>
              <p:nvSpPr>
                <p:cNvPr id="75807" name="Rectangle 31"/>
                <p:cNvSpPr>
                  <a:spLocks noChangeArrowheads="1"/>
                </p:cNvSpPr>
                <p:nvPr/>
              </p:nvSpPr>
              <p:spPr bwMode="auto">
                <a:xfrm>
                  <a:off x="997" y="2605"/>
                  <a:ext cx="1030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8,76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64" name="Rectangle 88"/>
                <p:cNvSpPr>
                  <a:spLocks noChangeArrowheads="1"/>
                </p:cNvSpPr>
                <p:nvPr/>
              </p:nvSpPr>
              <p:spPr bwMode="auto">
                <a:xfrm>
                  <a:off x="969" y="2605"/>
                  <a:ext cx="1086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75776" name="Group 91"/>
              <p:cNvGrpSpPr>
                <a:grpSpLocks/>
              </p:cNvGrpSpPr>
              <p:nvPr/>
            </p:nvGrpSpPr>
            <p:grpSpPr bwMode="auto">
              <a:xfrm>
                <a:off x="2055" y="2605"/>
                <a:ext cx="847" cy="346"/>
                <a:chOff x="2055" y="2605"/>
                <a:chExt cx="847" cy="346"/>
              </a:xfrm>
            </p:grpSpPr>
            <p:sp>
              <p:nvSpPr>
                <p:cNvPr id="75808" name="Rectangle 32"/>
                <p:cNvSpPr>
                  <a:spLocks noChangeArrowheads="1"/>
                </p:cNvSpPr>
                <p:nvPr/>
              </p:nvSpPr>
              <p:spPr bwMode="auto">
                <a:xfrm>
                  <a:off x="2083" y="2605"/>
                  <a:ext cx="791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143,63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66" name="Rectangle 90"/>
                <p:cNvSpPr>
                  <a:spLocks noChangeArrowheads="1"/>
                </p:cNvSpPr>
                <p:nvPr/>
              </p:nvSpPr>
              <p:spPr bwMode="auto">
                <a:xfrm>
                  <a:off x="2055" y="2605"/>
                  <a:ext cx="847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75777" name="Group 93"/>
              <p:cNvGrpSpPr>
                <a:grpSpLocks/>
              </p:cNvGrpSpPr>
              <p:nvPr/>
            </p:nvGrpSpPr>
            <p:grpSpPr bwMode="auto">
              <a:xfrm>
                <a:off x="2902" y="2605"/>
                <a:ext cx="1242" cy="346"/>
                <a:chOff x="2902" y="2605"/>
                <a:chExt cx="1242" cy="346"/>
              </a:xfrm>
            </p:grpSpPr>
            <p:sp>
              <p:nvSpPr>
                <p:cNvPr id="75809" name="Rectangle 33"/>
                <p:cNvSpPr>
                  <a:spLocks noChangeArrowheads="1"/>
                </p:cNvSpPr>
                <p:nvPr/>
              </p:nvSpPr>
              <p:spPr bwMode="auto">
                <a:xfrm>
                  <a:off x="2930" y="2605"/>
                  <a:ext cx="1186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es-ES" sz="1200">
                      <a:latin typeface="Arial" charset="0"/>
                      <a:cs typeface="Times New Roman" charset="0"/>
                    </a:rPr>
                    <a:t>13,48</a:t>
                  </a:r>
                  <a:endParaRPr lang="es-ES" sz="1000">
                    <a:latin typeface="Arial" charset="0"/>
                    <a:cs typeface="Times New Roman" charset="0"/>
                  </a:endParaRPr>
                </a:p>
                <a:p>
                  <a:pPr algn="ctr" eaLnBrk="0" hangingPunct="0"/>
                  <a:endParaRPr lang="es-ES">
                    <a:latin typeface="Arial" charset="0"/>
                  </a:endParaRPr>
                </a:p>
              </p:txBody>
            </p:sp>
            <p:sp>
              <p:nvSpPr>
                <p:cNvPr id="75868" name="Rectangle 92"/>
                <p:cNvSpPr>
                  <a:spLocks noChangeArrowheads="1"/>
                </p:cNvSpPr>
                <p:nvPr/>
              </p:nvSpPr>
              <p:spPr bwMode="auto">
                <a:xfrm>
                  <a:off x="2902" y="2605"/>
                  <a:ext cx="1242" cy="34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</p:grpSp>
        <p:sp>
          <p:nvSpPr>
            <p:cNvPr id="75871" name="Rectangle 95"/>
            <p:cNvSpPr>
              <a:spLocks noChangeArrowheads="1"/>
            </p:cNvSpPr>
            <p:nvPr/>
          </p:nvSpPr>
          <p:spPr bwMode="auto">
            <a:xfrm>
              <a:off x="-3" y="603"/>
              <a:ext cx="4150" cy="2351"/>
            </a:xfrm>
            <a:prstGeom prst="rect">
              <a:avLst/>
            </a:prstGeom>
            <a:noFill/>
            <a:ln w="11112">
              <a:solidFill>
                <a:srgbClr val="A0A0A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75873" name="Rectangle 97"/>
          <p:cNvSpPr>
            <a:spLocks noChangeArrowheads="1"/>
          </p:cNvSpPr>
          <p:nvPr/>
        </p:nvSpPr>
        <p:spPr bwMode="auto">
          <a:xfrm>
            <a:off x="1219200" y="57150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sz="1000">
                <a:latin typeface="Arial" charset="0"/>
                <a:cs typeface="Times New Roman" charset="0"/>
              </a:rPr>
              <a:t>Fuente: Banco Central del Ecuador, </a:t>
            </a:r>
            <a:r>
              <a:rPr lang="es-ES" sz="1000" i="1">
                <a:latin typeface="Arial" charset="0"/>
                <a:cs typeface="Times New Roman" charset="0"/>
              </a:rPr>
              <a:t>Información Estadística Mensual No. 1839</a:t>
            </a:r>
            <a:endParaRPr lang="es-ES" sz="1000">
              <a:latin typeface="Arial" charset="0"/>
              <a:cs typeface="Times New Roman" charset="0"/>
            </a:endParaRPr>
          </a:p>
          <a:p>
            <a:pPr algn="just" eaLnBrk="0" hangingPunct="0"/>
            <a:r>
              <a:rPr lang="es-ES" sz="1200">
                <a:latin typeface="Arial" charset="0"/>
                <a:cs typeface="Times New Roman" charset="0"/>
              </a:rPr>
              <a:t> </a:t>
            </a:r>
          </a:p>
          <a:p>
            <a:pPr eaLnBrk="0" hangingPunct="0"/>
            <a:endParaRPr lang="es-ES">
              <a:latin typeface="Arial" charset="0"/>
            </a:endParaRP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525</Words>
  <Application>Microsoft Office PowerPoint</Application>
  <PresentationFormat>Presentación en pantalla (4:3)</PresentationFormat>
  <Paragraphs>143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Diapositiva 1</vt:lpstr>
      <vt:lpstr>Diapositiva 2</vt:lpstr>
      <vt:lpstr>REDUCCION DEL NIVEL DE RIESGO PAIS </vt:lpstr>
      <vt:lpstr>RIESGO PAIS:COMPONENTES </vt:lpstr>
      <vt:lpstr>REDUCCION DEL RIESGO PAIS </vt:lpstr>
      <vt:lpstr>Diapositiva 6</vt:lpstr>
      <vt:lpstr>Diapositiva 7</vt:lpstr>
      <vt:lpstr>E.3  REDUCCION DE LA TASA DE INTERES </vt:lpstr>
      <vt:lpstr> </vt:lpstr>
      <vt:lpstr>E.4 FOMENTO DEL CRECIMIENTO ECONOMICO </vt:lpstr>
      <vt:lpstr>E.7 FOMENTO DEL CRECIMIENTO ECONOMICO</vt:lpstr>
      <vt:lpstr> </vt:lpstr>
      <vt:lpstr>Diapositiva 13</vt:lpstr>
      <vt:lpstr>INTEGRACION ENTRE LA BANCA NACIONAL Y LA BANCA EXTRANJERA   ¿POR CUALES RAZONES ?</vt:lpstr>
      <vt:lpstr>Diapositiva 15</vt:lpstr>
      <vt:lpstr>     FOMENTO DE UNAS FINANZAS PUBLICAS SANAS  ¿POR CUALES RAZONES? </vt:lpstr>
      <vt:lpstr>E.10 FOMENTO DE FINANZAS PUBLICAS SANAS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Rivas</dc:creator>
  <cp:lastModifiedBy>Rivas</cp:lastModifiedBy>
  <cp:revision>34</cp:revision>
  <dcterms:created xsi:type="dcterms:W3CDTF">2009-11-17T12:46:26Z</dcterms:created>
  <dcterms:modified xsi:type="dcterms:W3CDTF">2009-11-26T14:09:59Z</dcterms:modified>
</cp:coreProperties>
</file>