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60" r:id="rId3"/>
    <p:sldId id="258" r:id="rId4"/>
    <p:sldId id="266" r:id="rId5"/>
    <p:sldId id="263" r:id="rId6"/>
    <p:sldId id="264" r:id="rId7"/>
    <p:sldId id="265" r:id="rId8"/>
    <p:sldId id="259" r:id="rId9"/>
    <p:sldId id="261" r:id="rId10"/>
    <p:sldId id="269" r:id="rId11"/>
    <p:sldId id="270" r:id="rId12"/>
    <p:sldId id="262" r:id="rId13"/>
    <p:sldId id="271" r:id="rId14"/>
    <p:sldId id="272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65" autoAdjust="0"/>
    <p:restoredTop sz="94660"/>
  </p:normalViewPr>
  <p:slideViewPr>
    <p:cSldViewPr>
      <p:cViewPr varScale="1">
        <p:scale>
          <a:sx n="69" d="100"/>
          <a:sy n="69" d="100"/>
        </p:scale>
        <p:origin x="-3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E8B672-8184-4E3D-BBB5-678F4C6A7994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</dgm:pt>
    <dgm:pt modelId="{EB75DA70-4541-4632-9863-1D0C5F73D850}">
      <dgm:prSet phldrT="[Texto]"/>
      <dgm:spPr/>
      <dgm:t>
        <a:bodyPr/>
        <a:lstStyle/>
        <a:p>
          <a:r>
            <a:rPr lang="es-ES" dirty="0" smtClean="0"/>
            <a:t>(EXPLICITO)</a:t>
          </a:r>
        </a:p>
        <a:p>
          <a:r>
            <a:rPr lang="es-ES" dirty="0" smtClean="0"/>
            <a:t>FINANCIAMIENTO </a:t>
          </a:r>
          <a:r>
            <a:rPr lang="es-ES" dirty="0"/>
            <a:t>ACTIVIDADES DEL GOBIERNO  Y PDVSA</a:t>
          </a:r>
        </a:p>
      </dgm:t>
    </dgm:pt>
    <dgm:pt modelId="{1EF363DC-91BD-49BE-8ADE-3BC008F673D6}" type="parTrans" cxnId="{4CC904A2-1A6E-4263-A2BD-E1104CA179EC}">
      <dgm:prSet/>
      <dgm:spPr/>
      <dgm:t>
        <a:bodyPr/>
        <a:lstStyle/>
        <a:p>
          <a:endParaRPr lang="es-ES"/>
        </a:p>
      </dgm:t>
    </dgm:pt>
    <dgm:pt modelId="{819C684C-2059-47FD-8F0F-9EC9483868D4}" type="sibTrans" cxnId="{4CC904A2-1A6E-4263-A2BD-E1104CA179EC}">
      <dgm:prSet/>
      <dgm:spPr/>
      <dgm:t>
        <a:bodyPr/>
        <a:lstStyle/>
        <a:p>
          <a:endParaRPr lang="es-ES"/>
        </a:p>
      </dgm:t>
    </dgm:pt>
    <dgm:pt modelId="{A657A8A8-ECD9-4E16-884B-03E47E8AC69D}">
      <dgm:prSet phldrT="[Texto]"/>
      <dgm:spPr/>
      <dgm:t>
        <a:bodyPr/>
        <a:lstStyle/>
        <a:p>
          <a:r>
            <a:rPr lang="es-ES" dirty="0" smtClean="0"/>
            <a:t>(IMPLICITO )</a:t>
          </a:r>
        </a:p>
        <a:p>
          <a:r>
            <a:rPr lang="es-ES" dirty="0" smtClean="0"/>
            <a:t>REDUCCION </a:t>
          </a:r>
          <a:r>
            <a:rPr lang="es-ES" dirty="0"/>
            <a:t>DE LA PRESION SOBRE EL TIPO DE CAMBIO </a:t>
          </a:r>
        </a:p>
      </dgm:t>
    </dgm:pt>
    <dgm:pt modelId="{88024D15-08D4-46E3-A3DB-C75C708C86BF}" type="parTrans" cxnId="{792FF645-4F87-407F-A098-77D2491D3F5C}">
      <dgm:prSet/>
      <dgm:spPr/>
      <dgm:t>
        <a:bodyPr/>
        <a:lstStyle/>
        <a:p>
          <a:endParaRPr lang="es-ES"/>
        </a:p>
      </dgm:t>
    </dgm:pt>
    <dgm:pt modelId="{5DCF6912-CD62-4489-A05F-AA7EA286BFA4}" type="sibTrans" cxnId="{792FF645-4F87-407F-A098-77D2491D3F5C}">
      <dgm:prSet/>
      <dgm:spPr/>
      <dgm:t>
        <a:bodyPr/>
        <a:lstStyle/>
        <a:p>
          <a:endParaRPr lang="es-ES"/>
        </a:p>
      </dgm:t>
    </dgm:pt>
    <dgm:pt modelId="{F41735FE-FDDA-4131-9A24-5643BC827286}" type="pres">
      <dgm:prSet presAssocID="{44E8B672-8184-4E3D-BBB5-678F4C6A7994}" presName="CompostProcess" presStyleCnt="0">
        <dgm:presLayoutVars>
          <dgm:dir/>
          <dgm:resizeHandles val="exact"/>
        </dgm:presLayoutVars>
      </dgm:prSet>
      <dgm:spPr/>
    </dgm:pt>
    <dgm:pt modelId="{CDD1FCD9-0745-49A5-9623-EF848C36D708}" type="pres">
      <dgm:prSet presAssocID="{44E8B672-8184-4E3D-BBB5-678F4C6A7994}" presName="arrow" presStyleLbl="bgShp" presStyleIdx="0" presStyleCnt="1" custScaleX="117647"/>
      <dgm:spPr/>
    </dgm:pt>
    <dgm:pt modelId="{8F10D1AC-7048-4BE1-ACEC-1E65547AC554}" type="pres">
      <dgm:prSet presAssocID="{44E8B672-8184-4E3D-BBB5-678F4C6A7994}" presName="linearProcess" presStyleCnt="0"/>
      <dgm:spPr/>
    </dgm:pt>
    <dgm:pt modelId="{79F5CB6E-A46A-4FFC-A855-9BB6D7FF79E8}" type="pres">
      <dgm:prSet presAssocID="{EB75DA70-4541-4632-9863-1D0C5F73D850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E9CC070-3B34-438A-9944-894C4D3491F4}" type="pres">
      <dgm:prSet presAssocID="{819C684C-2059-47FD-8F0F-9EC9483868D4}" presName="sibTrans" presStyleCnt="0"/>
      <dgm:spPr/>
    </dgm:pt>
    <dgm:pt modelId="{7FCCC914-CB86-434D-8C36-3972FA82A853}" type="pres">
      <dgm:prSet presAssocID="{A657A8A8-ECD9-4E16-884B-03E47E8AC69D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CC904A2-1A6E-4263-A2BD-E1104CA179EC}" srcId="{44E8B672-8184-4E3D-BBB5-678F4C6A7994}" destId="{EB75DA70-4541-4632-9863-1D0C5F73D850}" srcOrd="0" destOrd="0" parTransId="{1EF363DC-91BD-49BE-8ADE-3BC008F673D6}" sibTransId="{819C684C-2059-47FD-8F0F-9EC9483868D4}"/>
    <dgm:cxn modelId="{91E6AC9D-399C-4084-8376-8EC067998B9C}" type="presOf" srcId="{A657A8A8-ECD9-4E16-884B-03E47E8AC69D}" destId="{7FCCC914-CB86-434D-8C36-3972FA82A853}" srcOrd="0" destOrd="0" presId="urn:microsoft.com/office/officeart/2005/8/layout/hProcess9"/>
    <dgm:cxn modelId="{792FF645-4F87-407F-A098-77D2491D3F5C}" srcId="{44E8B672-8184-4E3D-BBB5-678F4C6A7994}" destId="{A657A8A8-ECD9-4E16-884B-03E47E8AC69D}" srcOrd="1" destOrd="0" parTransId="{88024D15-08D4-46E3-A3DB-C75C708C86BF}" sibTransId="{5DCF6912-CD62-4489-A05F-AA7EA286BFA4}"/>
    <dgm:cxn modelId="{75FB2B0B-F077-467B-A25D-486C8AB29962}" type="presOf" srcId="{44E8B672-8184-4E3D-BBB5-678F4C6A7994}" destId="{F41735FE-FDDA-4131-9A24-5643BC827286}" srcOrd="0" destOrd="0" presId="urn:microsoft.com/office/officeart/2005/8/layout/hProcess9"/>
    <dgm:cxn modelId="{6D399981-2BB5-4EC4-BE04-116CF2CDFC79}" type="presOf" srcId="{EB75DA70-4541-4632-9863-1D0C5F73D850}" destId="{79F5CB6E-A46A-4FFC-A855-9BB6D7FF79E8}" srcOrd="0" destOrd="0" presId="urn:microsoft.com/office/officeart/2005/8/layout/hProcess9"/>
    <dgm:cxn modelId="{21F3DE94-EF03-47C7-9EDE-4D2B50F8088E}" type="presParOf" srcId="{F41735FE-FDDA-4131-9A24-5643BC827286}" destId="{CDD1FCD9-0745-49A5-9623-EF848C36D708}" srcOrd="0" destOrd="0" presId="urn:microsoft.com/office/officeart/2005/8/layout/hProcess9"/>
    <dgm:cxn modelId="{862EAD39-1A07-402E-BD37-ACDEC33BDA22}" type="presParOf" srcId="{F41735FE-FDDA-4131-9A24-5643BC827286}" destId="{8F10D1AC-7048-4BE1-ACEC-1E65547AC554}" srcOrd="1" destOrd="0" presId="urn:microsoft.com/office/officeart/2005/8/layout/hProcess9"/>
    <dgm:cxn modelId="{6198D9C6-5AC9-4F26-AF51-807A918112B0}" type="presParOf" srcId="{8F10D1AC-7048-4BE1-ACEC-1E65547AC554}" destId="{79F5CB6E-A46A-4FFC-A855-9BB6D7FF79E8}" srcOrd="0" destOrd="0" presId="urn:microsoft.com/office/officeart/2005/8/layout/hProcess9"/>
    <dgm:cxn modelId="{EE34F3DB-FE34-400E-9CA9-EB7D13F478D7}" type="presParOf" srcId="{8F10D1AC-7048-4BE1-ACEC-1E65547AC554}" destId="{EE9CC070-3B34-438A-9944-894C4D3491F4}" srcOrd="1" destOrd="0" presId="urn:microsoft.com/office/officeart/2005/8/layout/hProcess9"/>
    <dgm:cxn modelId="{DAD63D69-859B-4C04-B73F-355E26369E57}" type="presParOf" srcId="{8F10D1AC-7048-4BE1-ACEC-1E65547AC554}" destId="{7FCCC914-CB86-434D-8C36-3972FA82A853}" srcOrd="2" destOrd="0" presId="urn:microsoft.com/office/officeart/2005/8/layout/hProcess9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BA1C26-1D39-41E5-AA99-24103263703D}" type="doc">
      <dgm:prSet loTypeId="urn:microsoft.com/office/officeart/2005/8/layout/cycle2" loCatId="cycle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C53B4F45-DA35-4D3C-932D-08E600043971}">
      <dgm:prSet phldrT="[Texto]"/>
      <dgm:spPr/>
      <dgm:t>
        <a:bodyPr/>
        <a:lstStyle/>
        <a:p>
          <a:r>
            <a:rPr lang="es-ES" dirty="0"/>
            <a:t>Exceso de oferta monetaria </a:t>
          </a:r>
        </a:p>
      </dgm:t>
    </dgm:pt>
    <dgm:pt modelId="{08F92D22-FD29-4472-A9AB-DF64ADA0CA7F}" type="parTrans" cxnId="{BC987BF5-A0AC-4DDE-B5EF-E16EF7947DB1}">
      <dgm:prSet/>
      <dgm:spPr/>
      <dgm:t>
        <a:bodyPr/>
        <a:lstStyle/>
        <a:p>
          <a:endParaRPr lang="es-ES"/>
        </a:p>
      </dgm:t>
    </dgm:pt>
    <dgm:pt modelId="{39900E3F-2373-4095-80B8-FF74EBFE7075}" type="sibTrans" cxnId="{BC987BF5-A0AC-4DDE-B5EF-E16EF7947DB1}">
      <dgm:prSet/>
      <dgm:spPr/>
      <dgm:t>
        <a:bodyPr/>
        <a:lstStyle/>
        <a:p>
          <a:endParaRPr lang="es-ES"/>
        </a:p>
      </dgm:t>
    </dgm:pt>
    <dgm:pt modelId="{B72BF6FA-D3EB-4381-9109-F65E1BB90F07}">
      <dgm:prSet phldrT="[Texto]"/>
      <dgm:spPr/>
      <dgm:t>
        <a:bodyPr/>
        <a:lstStyle/>
        <a:p>
          <a:r>
            <a:rPr lang="es-ES" dirty="0" err="1"/>
            <a:t>Presion</a:t>
          </a:r>
          <a:r>
            <a:rPr lang="es-ES" dirty="0"/>
            <a:t> sobre el tipo de cambio y la tasa de inflación</a:t>
          </a:r>
        </a:p>
      </dgm:t>
    </dgm:pt>
    <dgm:pt modelId="{CD433B85-6271-4702-B93E-B0C820A790D8}" type="parTrans" cxnId="{820ED997-6FD5-40A0-ACFB-95F606FA31CF}">
      <dgm:prSet/>
      <dgm:spPr/>
      <dgm:t>
        <a:bodyPr/>
        <a:lstStyle/>
        <a:p>
          <a:endParaRPr lang="es-ES"/>
        </a:p>
      </dgm:t>
    </dgm:pt>
    <dgm:pt modelId="{DCD076B4-5349-4DA4-B1E9-D59EEEFAAACB}" type="sibTrans" cxnId="{820ED997-6FD5-40A0-ACFB-95F606FA31CF}">
      <dgm:prSet/>
      <dgm:spPr/>
      <dgm:t>
        <a:bodyPr/>
        <a:lstStyle/>
        <a:p>
          <a:endParaRPr lang="es-ES"/>
        </a:p>
      </dgm:t>
    </dgm:pt>
    <dgm:pt modelId="{CBE696C2-F0C2-4EAD-BA38-8071AF9EEE3C}">
      <dgm:prSet phldrT="[Texto]"/>
      <dgm:spPr/>
      <dgm:t>
        <a:bodyPr/>
        <a:lstStyle/>
        <a:p>
          <a:r>
            <a:rPr lang="es-ES" dirty="0" err="1"/>
            <a:t>Emiisión</a:t>
          </a:r>
          <a:r>
            <a:rPr lang="es-ES" dirty="0"/>
            <a:t>  de bonos en $  por parte del gobierno </a:t>
          </a:r>
        </a:p>
      </dgm:t>
    </dgm:pt>
    <dgm:pt modelId="{29183DD4-E93B-4BA3-9AAA-44D3DE7DD1C9}" type="parTrans" cxnId="{793816E4-58BC-480F-9833-B700142DA13F}">
      <dgm:prSet/>
      <dgm:spPr/>
      <dgm:t>
        <a:bodyPr/>
        <a:lstStyle/>
        <a:p>
          <a:endParaRPr lang="es-ES"/>
        </a:p>
      </dgm:t>
    </dgm:pt>
    <dgm:pt modelId="{EDB6E171-C630-4F5B-A5DB-180590802870}" type="sibTrans" cxnId="{793816E4-58BC-480F-9833-B700142DA13F}">
      <dgm:prSet/>
      <dgm:spPr/>
      <dgm:t>
        <a:bodyPr/>
        <a:lstStyle/>
        <a:p>
          <a:endParaRPr lang="es-ES"/>
        </a:p>
      </dgm:t>
    </dgm:pt>
    <dgm:pt modelId="{ADE689CB-13B9-4F38-92B3-B13DF95EBAE3}">
      <dgm:prSet phldrT="[Texto]"/>
      <dgm:spPr/>
      <dgm:t>
        <a:bodyPr/>
        <a:lstStyle/>
        <a:p>
          <a:r>
            <a:rPr lang="es-ES" dirty="0"/>
            <a:t>Absorción parcial de oferta monetaria </a:t>
          </a:r>
        </a:p>
      </dgm:t>
    </dgm:pt>
    <dgm:pt modelId="{F4F43702-F238-45E8-A66A-B021E75BA38A}" type="parTrans" cxnId="{9B392375-95C2-4392-8008-D91554066550}">
      <dgm:prSet/>
      <dgm:spPr/>
      <dgm:t>
        <a:bodyPr/>
        <a:lstStyle/>
        <a:p>
          <a:endParaRPr lang="es-ES"/>
        </a:p>
      </dgm:t>
    </dgm:pt>
    <dgm:pt modelId="{1E6AF617-2766-4E36-B46A-ADB7450F41A2}" type="sibTrans" cxnId="{9B392375-95C2-4392-8008-D91554066550}">
      <dgm:prSet/>
      <dgm:spPr/>
      <dgm:t>
        <a:bodyPr/>
        <a:lstStyle/>
        <a:p>
          <a:endParaRPr lang="es-ES"/>
        </a:p>
      </dgm:t>
    </dgm:pt>
    <dgm:pt modelId="{58DC0499-B9B8-4397-B18D-A56DBAF72858}">
      <dgm:prSet phldrT="[Texto]"/>
      <dgm:spPr/>
      <dgm:t>
        <a:bodyPr/>
        <a:lstStyle/>
        <a:p>
          <a:r>
            <a:rPr lang="es-ES" dirty="0"/>
            <a:t>Reducción de la </a:t>
          </a:r>
          <a:r>
            <a:rPr lang="es-ES" dirty="0" err="1"/>
            <a:t>presion</a:t>
          </a:r>
          <a:r>
            <a:rPr lang="es-ES" dirty="0"/>
            <a:t> sobre el tipo de cambio </a:t>
          </a:r>
        </a:p>
      </dgm:t>
    </dgm:pt>
    <dgm:pt modelId="{004D6AB5-3FFF-49A1-9D7F-98AD39B0DD9F}" type="parTrans" cxnId="{5FFE2D02-F8CB-4279-A5EA-ACB11C205141}">
      <dgm:prSet/>
      <dgm:spPr/>
      <dgm:t>
        <a:bodyPr/>
        <a:lstStyle/>
        <a:p>
          <a:endParaRPr lang="es-ES"/>
        </a:p>
      </dgm:t>
    </dgm:pt>
    <dgm:pt modelId="{51F3D77C-6B02-4D7F-A6AE-C5477F692E2D}" type="sibTrans" cxnId="{5FFE2D02-F8CB-4279-A5EA-ACB11C205141}">
      <dgm:prSet/>
      <dgm:spPr/>
      <dgm:t>
        <a:bodyPr/>
        <a:lstStyle/>
        <a:p>
          <a:endParaRPr lang="es-ES"/>
        </a:p>
      </dgm:t>
    </dgm:pt>
    <dgm:pt modelId="{28D12F8F-00CC-4803-AC7E-B41361BB8D35}">
      <dgm:prSet/>
      <dgm:spPr/>
      <dgm:t>
        <a:bodyPr/>
        <a:lstStyle/>
        <a:p>
          <a:r>
            <a:rPr lang="es-ES" dirty="0" err="1"/>
            <a:t>Inremento</a:t>
          </a:r>
          <a:r>
            <a:rPr lang="es-ES" dirty="0"/>
            <a:t> de la </a:t>
          </a:r>
          <a:r>
            <a:rPr lang="es-ES" dirty="0" err="1"/>
            <a:t>ofeta</a:t>
          </a:r>
          <a:r>
            <a:rPr lang="es-ES" dirty="0"/>
            <a:t> monetaria </a:t>
          </a:r>
        </a:p>
      </dgm:t>
    </dgm:pt>
    <dgm:pt modelId="{9798CDA1-7A99-43F8-80C2-01C5EC55E4F8}" type="parTrans" cxnId="{A4291C5F-DD42-4768-ADE4-DDF21B1C7E93}">
      <dgm:prSet/>
      <dgm:spPr/>
      <dgm:t>
        <a:bodyPr/>
        <a:lstStyle/>
        <a:p>
          <a:endParaRPr lang="es-ES"/>
        </a:p>
      </dgm:t>
    </dgm:pt>
    <dgm:pt modelId="{F00F03FA-648E-41DB-85DA-27699A7DB705}" type="sibTrans" cxnId="{A4291C5F-DD42-4768-ADE4-DDF21B1C7E93}">
      <dgm:prSet/>
      <dgm:spPr/>
      <dgm:t>
        <a:bodyPr/>
        <a:lstStyle/>
        <a:p>
          <a:endParaRPr lang="es-ES"/>
        </a:p>
      </dgm:t>
    </dgm:pt>
    <dgm:pt modelId="{BB07AD96-4A04-45A7-9880-ADF26B64119D}">
      <dgm:prSet/>
      <dgm:spPr/>
      <dgm:t>
        <a:bodyPr/>
        <a:lstStyle/>
        <a:p>
          <a:r>
            <a:rPr lang="es-ES" dirty="0"/>
            <a:t>Aumento del gasto publico con los fondos absorbidos por la </a:t>
          </a:r>
          <a:r>
            <a:rPr lang="es-ES" dirty="0" err="1"/>
            <a:t>emision</a:t>
          </a:r>
          <a:r>
            <a:rPr lang="es-ES" dirty="0"/>
            <a:t> </a:t>
          </a:r>
        </a:p>
      </dgm:t>
    </dgm:pt>
    <dgm:pt modelId="{666AF364-9609-4B9C-A376-2A646F7F12F9}" type="parTrans" cxnId="{CF3CE920-3003-44DD-B1C4-B40E620A6574}">
      <dgm:prSet/>
      <dgm:spPr/>
      <dgm:t>
        <a:bodyPr/>
        <a:lstStyle/>
        <a:p>
          <a:endParaRPr lang="es-ES"/>
        </a:p>
      </dgm:t>
    </dgm:pt>
    <dgm:pt modelId="{C4B04EC8-E658-4927-9FEF-ED2943F7AE1A}" type="sibTrans" cxnId="{CF3CE920-3003-44DD-B1C4-B40E620A6574}">
      <dgm:prSet/>
      <dgm:spPr/>
      <dgm:t>
        <a:bodyPr/>
        <a:lstStyle/>
        <a:p>
          <a:endParaRPr lang="es-ES"/>
        </a:p>
      </dgm:t>
    </dgm:pt>
    <dgm:pt modelId="{28DA767A-6FC9-4616-8390-BC7F93C91B1A}" type="pres">
      <dgm:prSet presAssocID="{D2BA1C26-1D39-41E5-AA99-24103263703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60DEA4A-9433-4D31-B6FD-9B7BFBFEA0DF}" type="pres">
      <dgm:prSet presAssocID="{C53B4F45-DA35-4D3C-932D-08E600043971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06F1CBE-DF4F-4D2F-B5FA-30C9FE8878DE}" type="pres">
      <dgm:prSet presAssocID="{39900E3F-2373-4095-80B8-FF74EBFE7075}" presName="sibTrans" presStyleLbl="sibTrans2D1" presStyleIdx="0" presStyleCnt="7"/>
      <dgm:spPr/>
      <dgm:t>
        <a:bodyPr/>
        <a:lstStyle/>
        <a:p>
          <a:endParaRPr lang="es-ES"/>
        </a:p>
      </dgm:t>
    </dgm:pt>
    <dgm:pt modelId="{43EAD643-BE71-444C-923C-0ADA28D46611}" type="pres">
      <dgm:prSet presAssocID="{39900E3F-2373-4095-80B8-FF74EBFE7075}" presName="connectorText" presStyleLbl="sibTrans2D1" presStyleIdx="0" presStyleCnt="7"/>
      <dgm:spPr/>
      <dgm:t>
        <a:bodyPr/>
        <a:lstStyle/>
        <a:p>
          <a:endParaRPr lang="es-ES"/>
        </a:p>
      </dgm:t>
    </dgm:pt>
    <dgm:pt modelId="{E32967F7-5137-402A-BDB7-3EF67F4F5F68}" type="pres">
      <dgm:prSet presAssocID="{B72BF6FA-D3EB-4381-9109-F65E1BB90F07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1B759C2-B7D8-4C4E-9119-8FB61C12CE59}" type="pres">
      <dgm:prSet presAssocID="{DCD076B4-5349-4DA4-B1E9-D59EEEFAAACB}" presName="sibTrans" presStyleLbl="sibTrans2D1" presStyleIdx="1" presStyleCnt="7"/>
      <dgm:spPr/>
      <dgm:t>
        <a:bodyPr/>
        <a:lstStyle/>
        <a:p>
          <a:endParaRPr lang="es-ES"/>
        </a:p>
      </dgm:t>
    </dgm:pt>
    <dgm:pt modelId="{6320D181-07DD-4A80-A822-2F2D8F45F7B3}" type="pres">
      <dgm:prSet presAssocID="{DCD076B4-5349-4DA4-B1E9-D59EEEFAAACB}" presName="connectorText" presStyleLbl="sibTrans2D1" presStyleIdx="1" presStyleCnt="7"/>
      <dgm:spPr/>
      <dgm:t>
        <a:bodyPr/>
        <a:lstStyle/>
        <a:p>
          <a:endParaRPr lang="es-ES"/>
        </a:p>
      </dgm:t>
    </dgm:pt>
    <dgm:pt modelId="{EDE35C51-EAAB-4D61-AFFE-2DA431B1F5AF}" type="pres">
      <dgm:prSet presAssocID="{CBE696C2-F0C2-4EAD-BA38-8071AF9EEE3C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1CD3B55-E466-4F5E-BEE4-6F86568A245C}" type="pres">
      <dgm:prSet presAssocID="{EDB6E171-C630-4F5B-A5DB-180590802870}" presName="sibTrans" presStyleLbl="sibTrans2D1" presStyleIdx="2" presStyleCnt="7"/>
      <dgm:spPr/>
      <dgm:t>
        <a:bodyPr/>
        <a:lstStyle/>
        <a:p>
          <a:endParaRPr lang="es-ES"/>
        </a:p>
      </dgm:t>
    </dgm:pt>
    <dgm:pt modelId="{420C4FA0-68F7-4106-8157-ABDE3B5A634F}" type="pres">
      <dgm:prSet presAssocID="{EDB6E171-C630-4F5B-A5DB-180590802870}" presName="connectorText" presStyleLbl="sibTrans2D1" presStyleIdx="2" presStyleCnt="7"/>
      <dgm:spPr/>
      <dgm:t>
        <a:bodyPr/>
        <a:lstStyle/>
        <a:p>
          <a:endParaRPr lang="es-ES"/>
        </a:p>
      </dgm:t>
    </dgm:pt>
    <dgm:pt modelId="{A0B9CC2F-B035-401D-A5A7-8CDAC375B1EE}" type="pres">
      <dgm:prSet presAssocID="{ADE689CB-13B9-4F38-92B3-B13DF95EBAE3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C1590A9-7E67-451F-85DB-43350B18DD5D}" type="pres">
      <dgm:prSet presAssocID="{1E6AF617-2766-4E36-B46A-ADB7450F41A2}" presName="sibTrans" presStyleLbl="sibTrans2D1" presStyleIdx="3" presStyleCnt="7" custAng="1697148" custScaleX="390353" custScaleY="91902" custLinFactX="-11282" custLinFactY="-74867" custLinFactNeighborX="-100000" custLinFactNeighborY="-100000"/>
      <dgm:spPr/>
      <dgm:t>
        <a:bodyPr/>
        <a:lstStyle/>
        <a:p>
          <a:endParaRPr lang="es-ES"/>
        </a:p>
      </dgm:t>
    </dgm:pt>
    <dgm:pt modelId="{795C15C2-8229-47FD-A8A4-976E4703FED3}" type="pres">
      <dgm:prSet presAssocID="{1E6AF617-2766-4E36-B46A-ADB7450F41A2}" presName="connectorText" presStyleLbl="sibTrans2D1" presStyleIdx="3" presStyleCnt="7"/>
      <dgm:spPr/>
      <dgm:t>
        <a:bodyPr/>
        <a:lstStyle/>
        <a:p>
          <a:endParaRPr lang="es-ES"/>
        </a:p>
      </dgm:t>
    </dgm:pt>
    <dgm:pt modelId="{0A639C38-4970-4E15-8B79-514E22368C29}" type="pres">
      <dgm:prSet presAssocID="{58DC0499-B9B8-4397-B18D-A56DBAF72858}" presName="node" presStyleLbl="node1" presStyleIdx="4" presStyleCnt="7" custRadScaleRad="104675" custRadScaleInc="1864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F3EDDE6-25F4-4E3F-AB43-D90D8A6FA4D2}" type="pres">
      <dgm:prSet presAssocID="{51F3D77C-6B02-4D7F-A6AE-C5477F692E2D}" presName="sibTrans" presStyleLbl="sibTrans2D1" presStyleIdx="4" presStyleCnt="7" custAng="18514286" custScaleX="175381" custLinFactX="236225" custLinFactY="97927" custLinFactNeighborX="300000" custLinFactNeighborY="100000"/>
      <dgm:spPr/>
      <dgm:t>
        <a:bodyPr/>
        <a:lstStyle/>
        <a:p>
          <a:endParaRPr lang="es-ES"/>
        </a:p>
      </dgm:t>
    </dgm:pt>
    <dgm:pt modelId="{26A566AE-438B-47FF-AFBB-C92CBEDF21C0}" type="pres">
      <dgm:prSet presAssocID="{51F3D77C-6B02-4D7F-A6AE-C5477F692E2D}" presName="connectorText" presStyleLbl="sibTrans2D1" presStyleIdx="4" presStyleCnt="7"/>
      <dgm:spPr/>
      <dgm:t>
        <a:bodyPr/>
        <a:lstStyle/>
        <a:p>
          <a:endParaRPr lang="es-ES"/>
        </a:p>
      </dgm:t>
    </dgm:pt>
    <dgm:pt modelId="{328A9242-A6FF-41CC-9120-3EF00D2806A8}" type="pres">
      <dgm:prSet presAssocID="{BB07AD96-4A04-45A7-9880-ADF26B64119D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9CE909C-620F-4C4F-8F0F-2E7E02E340F3}" type="pres">
      <dgm:prSet presAssocID="{C4B04EC8-E658-4927-9FEF-ED2943F7AE1A}" presName="sibTrans" presStyleLbl="sibTrans2D1" presStyleIdx="5" presStyleCnt="7"/>
      <dgm:spPr/>
      <dgm:t>
        <a:bodyPr/>
        <a:lstStyle/>
        <a:p>
          <a:endParaRPr lang="es-ES"/>
        </a:p>
      </dgm:t>
    </dgm:pt>
    <dgm:pt modelId="{2C80EBE3-73C3-4453-BD62-966D04C9647E}" type="pres">
      <dgm:prSet presAssocID="{C4B04EC8-E658-4927-9FEF-ED2943F7AE1A}" presName="connectorText" presStyleLbl="sibTrans2D1" presStyleIdx="5" presStyleCnt="7"/>
      <dgm:spPr/>
      <dgm:t>
        <a:bodyPr/>
        <a:lstStyle/>
        <a:p>
          <a:endParaRPr lang="es-ES"/>
        </a:p>
      </dgm:t>
    </dgm:pt>
    <dgm:pt modelId="{12F0F14F-7D03-4EC5-8ED2-CCF03A1EC65B}" type="pres">
      <dgm:prSet presAssocID="{28D12F8F-00CC-4803-AC7E-B41361BB8D35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841FD03-9DF8-4AA0-B17B-7C8F8CF742FA}" type="pres">
      <dgm:prSet presAssocID="{F00F03FA-648E-41DB-85DA-27699A7DB705}" presName="sibTrans" presStyleLbl="sibTrans2D1" presStyleIdx="6" presStyleCnt="7"/>
      <dgm:spPr/>
      <dgm:t>
        <a:bodyPr/>
        <a:lstStyle/>
        <a:p>
          <a:endParaRPr lang="es-ES"/>
        </a:p>
      </dgm:t>
    </dgm:pt>
    <dgm:pt modelId="{A14D8338-D860-4FD9-8703-DD4AF3C00471}" type="pres">
      <dgm:prSet presAssocID="{F00F03FA-648E-41DB-85DA-27699A7DB705}" presName="connectorText" presStyleLbl="sibTrans2D1" presStyleIdx="6" presStyleCnt="7"/>
      <dgm:spPr/>
      <dgm:t>
        <a:bodyPr/>
        <a:lstStyle/>
        <a:p>
          <a:endParaRPr lang="es-ES"/>
        </a:p>
      </dgm:t>
    </dgm:pt>
  </dgm:ptLst>
  <dgm:cxnLst>
    <dgm:cxn modelId="{E498E899-C95E-4202-B0B3-4FC99C2C5517}" type="presOf" srcId="{58DC0499-B9B8-4397-B18D-A56DBAF72858}" destId="{0A639C38-4970-4E15-8B79-514E22368C29}" srcOrd="0" destOrd="0" presId="urn:microsoft.com/office/officeart/2005/8/layout/cycle2"/>
    <dgm:cxn modelId="{01E7115B-05C6-4CCB-A204-D90DE065CA65}" type="presOf" srcId="{EDB6E171-C630-4F5B-A5DB-180590802870}" destId="{420C4FA0-68F7-4106-8157-ABDE3B5A634F}" srcOrd="1" destOrd="0" presId="urn:microsoft.com/office/officeart/2005/8/layout/cycle2"/>
    <dgm:cxn modelId="{71CEADDD-5575-4D54-8089-155D316C3852}" type="presOf" srcId="{ADE689CB-13B9-4F38-92B3-B13DF95EBAE3}" destId="{A0B9CC2F-B035-401D-A5A7-8CDAC375B1EE}" srcOrd="0" destOrd="0" presId="urn:microsoft.com/office/officeart/2005/8/layout/cycle2"/>
    <dgm:cxn modelId="{CF3CE920-3003-44DD-B1C4-B40E620A6574}" srcId="{D2BA1C26-1D39-41E5-AA99-24103263703D}" destId="{BB07AD96-4A04-45A7-9880-ADF26B64119D}" srcOrd="5" destOrd="0" parTransId="{666AF364-9609-4B9C-A376-2A646F7F12F9}" sibTransId="{C4B04EC8-E658-4927-9FEF-ED2943F7AE1A}"/>
    <dgm:cxn modelId="{1D90FC83-6F36-4658-8AD0-523C1AB3B373}" type="presOf" srcId="{DCD076B4-5349-4DA4-B1E9-D59EEEFAAACB}" destId="{6320D181-07DD-4A80-A822-2F2D8F45F7B3}" srcOrd="1" destOrd="0" presId="urn:microsoft.com/office/officeart/2005/8/layout/cycle2"/>
    <dgm:cxn modelId="{820ED997-6FD5-40A0-ACFB-95F606FA31CF}" srcId="{D2BA1C26-1D39-41E5-AA99-24103263703D}" destId="{B72BF6FA-D3EB-4381-9109-F65E1BB90F07}" srcOrd="1" destOrd="0" parTransId="{CD433B85-6271-4702-B93E-B0C820A790D8}" sibTransId="{DCD076B4-5349-4DA4-B1E9-D59EEEFAAACB}"/>
    <dgm:cxn modelId="{9B392375-95C2-4392-8008-D91554066550}" srcId="{D2BA1C26-1D39-41E5-AA99-24103263703D}" destId="{ADE689CB-13B9-4F38-92B3-B13DF95EBAE3}" srcOrd="3" destOrd="0" parTransId="{F4F43702-F238-45E8-A66A-B021E75BA38A}" sibTransId="{1E6AF617-2766-4E36-B46A-ADB7450F41A2}"/>
    <dgm:cxn modelId="{7FE36567-046E-4A0E-AF09-C0AB7A58CC85}" type="presOf" srcId="{1E6AF617-2766-4E36-B46A-ADB7450F41A2}" destId="{4C1590A9-7E67-451F-85DB-43350B18DD5D}" srcOrd="0" destOrd="0" presId="urn:microsoft.com/office/officeart/2005/8/layout/cycle2"/>
    <dgm:cxn modelId="{15AD25CC-0465-4E3F-B688-48BA30675E0C}" type="presOf" srcId="{CBE696C2-F0C2-4EAD-BA38-8071AF9EEE3C}" destId="{EDE35C51-EAAB-4D61-AFFE-2DA431B1F5AF}" srcOrd="0" destOrd="0" presId="urn:microsoft.com/office/officeart/2005/8/layout/cycle2"/>
    <dgm:cxn modelId="{A4291C5F-DD42-4768-ADE4-DDF21B1C7E93}" srcId="{D2BA1C26-1D39-41E5-AA99-24103263703D}" destId="{28D12F8F-00CC-4803-AC7E-B41361BB8D35}" srcOrd="6" destOrd="0" parTransId="{9798CDA1-7A99-43F8-80C2-01C5EC55E4F8}" sibTransId="{F00F03FA-648E-41DB-85DA-27699A7DB705}"/>
    <dgm:cxn modelId="{180D4F11-8105-4BF8-9A21-3E549B53EC9B}" type="presOf" srcId="{39900E3F-2373-4095-80B8-FF74EBFE7075}" destId="{43EAD643-BE71-444C-923C-0ADA28D46611}" srcOrd="1" destOrd="0" presId="urn:microsoft.com/office/officeart/2005/8/layout/cycle2"/>
    <dgm:cxn modelId="{FBDAAD73-B641-4FC4-9286-5A4B0F96D8E2}" type="presOf" srcId="{F00F03FA-648E-41DB-85DA-27699A7DB705}" destId="{A14D8338-D860-4FD9-8703-DD4AF3C00471}" srcOrd="1" destOrd="0" presId="urn:microsoft.com/office/officeart/2005/8/layout/cycle2"/>
    <dgm:cxn modelId="{2622FFEE-397C-44C3-8428-27F586AA65B3}" type="presOf" srcId="{51F3D77C-6B02-4D7F-A6AE-C5477F692E2D}" destId="{26A566AE-438B-47FF-AFBB-C92CBEDF21C0}" srcOrd="1" destOrd="0" presId="urn:microsoft.com/office/officeart/2005/8/layout/cycle2"/>
    <dgm:cxn modelId="{58F44E9D-2CB3-411B-AB5C-24FEDA5A2F2A}" type="presOf" srcId="{39900E3F-2373-4095-80B8-FF74EBFE7075}" destId="{006F1CBE-DF4F-4D2F-B5FA-30C9FE8878DE}" srcOrd="0" destOrd="0" presId="urn:microsoft.com/office/officeart/2005/8/layout/cycle2"/>
    <dgm:cxn modelId="{D732A1CC-4045-46A3-8740-BEB4AA9B83C1}" type="presOf" srcId="{C4B04EC8-E658-4927-9FEF-ED2943F7AE1A}" destId="{D9CE909C-620F-4C4F-8F0F-2E7E02E340F3}" srcOrd="0" destOrd="0" presId="urn:microsoft.com/office/officeart/2005/8/layout/cycle2"/>
    <dgm:cxn modelId="{5FFE2D02-F8CB-4279-A5EA-ACB11C205141}" srcId="{D2BA1C26-1D39-41E5-AA99-24103263703D}" destId="{58DC0499-B9B8-4397-B18D-A56DBAF72858}" srcOrd="4" destOrd="0" parTransId="{004D6AB5-3FFF-49A1-9D7F-98AD39B0DD9F}" sibTransId="{51F3D77C-6B02-4D7F-A6AE-C5477F692E2D}"/>
    <dgm:cxn modelId="{8DD4F5A0-C950-4F15-8FD8-038F4B7D3C05}" type="presOf" srcId="{C53B4F45-DA35-4D3C-932D-08E600043971}" destId="{860DEA4A-9433-4D31-B6FD-9B7BFBFEA0DF}" srcOrd="0" destOrd="0" presId="urn:microsoft.com/office/officeart/2005/8/layout/cycle2"/>
    <dgm:cxn modelId="{1DE41475-7969-4DBD-B857-537A364DA342}" type="presOf" srcId="{C4B04EC8-E658-4927-9FEF-ED2943F7AE1A}" destId="{2C80EBE3-73C3-4453-BD62-966D04C9647E}" srcOrd="1" destOrd="0" presId="urn:microsoft.com/office/officeart/2005/8/layout/cycle2"/>
    <dgm:cxn modelId="{C9415D87-95F1-4453-A2D2-318BA75221F3}" type="presOf" srcId="{51F3D77C-6B02-4D7F-A6AE-C5477F692E2D}" destId="{2F3EDDE6-25F4-4E3F-AB43-D90D8A6FA4D2}" srcOrd="0" destOrd="0" presId="urn:microsoft.com/office/officeart/2005/8/layout/cycle2"/>
    <dgm:cxn modelId="{FDA3EF97-1100-49CF-8C3E-62905CB77C6E}" type="presOf" srcId="{DCD076B4-5349-4DA4-B1E9-D59EEEFAAACB}" destId="{61B759C2-B7D8-4C4E-9119-8FB61C12CE59}" srcOrd="0" destOrd="0" presId="urn:microsoft.com/office/officeart/2005/8/layout/cycle2"/>
    <dgm:cxn modelId="{C63925C4-7ED7-48B9-B523-E2A5AED78332}" type="presOf" srcId="{B72BF6FA-D3EB-4381-9109-F65E1BB90F07}" destId="{E32967F7-5137-402A-BDB7-3EF67F4F5F68}" srcOrd="0" destOrd="0" presId="urn:microsoft.com/office/officeart/2005/8/layout/cycle2"/>
    <dgm:cxn modelId="{793816E4-58BC-480F-9833-B700142DA13F}" srcId="{D2BA1C26-1D39-41E5-AA99-24103263703D}" destId="{CBE696C2-F0C2-4EAD-BA38-8071AF9EEE3C}" srcOrd="2" destOrd="0" parTransId="{29183DD4-E93B-4BA3-9AAA-44D3DE7DD1C9}" sibTransId="{EDB6E171-C630-4F5B-A5DB-180590802870}"/>
    <dgm:cxn modelId="{BA09C9FF-25AF-4AB2-BD02-88C8EA40A44E}" type="presOf" srcId="{F00F03FA-648E-41DB-85DA-27699A7DB705}" destId="{A841FD03-9DF8-4AA0-B17B-7C8F8CF742FA}" srcOrd="0" destOrd="0" presId="urn:microsoft.com/office/officeart/2005/8/layout/cycle2"/>
    <dgm:cxn modelId="{BE6692B8-8239-488E-9686-FB9AC099745F}" type="presOf" srcId="{D2BA1C26-1D39-41E5-AA99-24103263703D}" destId="{28DA767A-6FC9-4616-8390-BC7F93C91B1A}" srcOrd="0" destOrd="0" presId="urn:microsoft.com/office/officeart/2005/8/layout/cycle2"/>
    <dgm:cxn modelId="{BC987BF5-A0AC-4DDE-B5EF-E16EF7947DB1}" srcId="{D2BA1C26-1D39-41E5-AA99-24103263703D}" destId="{C53B4F45-DA35-4D3C-932D-08E600043971}" srcOrd="0" destOrd="0" parTransId="{08F92D22-FD29-4472-A9AB-DF64ADA0CA7F}" sibTransId="{39900E3F-2373-4095-80B8-FF74EBFE7075}"/>
    <dgm:cxn modelId="{88265A3F-FC1D-43CA-8A97-9107428662DF}" type="presOf" srcId="{BB07AD96-4A04-45A7-9880-ADF26B64119D}" destId="{328A9242-A6FF-41CC-9120-3EF00D2806A8}" srcOrd="0" destOrd="0" presId="urn:microsoft.com/office/officeart/2005/8/layout/cycle2"/>
    <dgm:cxn modelId="{212AE09C-7347-48E8-A3F4-F0DA22061A97}" type="presOf" srcId="{28D12F8F-00CC-4803-AC7E-B41361BB8D35}" destId="{12F0F14F-7D03-4EC5-8ED2-CCF03A1EC65B}" srcOrd="0" destOrd="0" presId="urn:microsoft.com/office/officeart/2005/8/layout/cycle2"/>
    <dgm:cxn modelId="{36943ECE-ED5C-4321-AC28-96C64325EC90}" type="presOf" srcId="{1E6AF617-2766-4E36-B46A-ADB7450F41A2}" destId="{795C15C2-8229-47FD-A8A4-976E4703FED3}" srcOrd="1" destOrd="0" presId="urn:microsoft.com/office/officeart/2005/8/layout/cycle2"/>
    <dgm:cxn modelId="{059A5EF1-DD32-459E-867F-17D242AEE2EE}" type="presOf" srcId="{EDB6E171-C630-4F5B-A5DB-180590802870}" destId="{21CD3B55-E466-4F5E-BEE4-6F86568A245C}" srcOrd="0" destOrd="0" presId="urn:microsoft.com/office/officeart/2005/8/layout/cycle2"/>
    <dgm:cxn modelId="{17849287-7994-4246-806C-F568574FD9C4}" type="presParOf" srcId="{28DA767A-6FC9-4616-8390-BC7F93C91B1A}" destId="{860DEA4A-9433-4D31-B6FD-9B7BFBFEA0DF}" srcOrd="0" destOrd="0" presId="urn:microsoft.com/office/officeart/2005/8/layout/cycle2"/>
    <dgm:cxn modelId="{EC3309BE-2525-4B4F-8FCB-81B8694F978C}" type="presParOf" srcId="{28DA767A-6FC9-4616-8390-BC7F93C91B1A}" destId="{006F1CBE-DF4F-4D2F-B5FA-30C9FE8878DE}" srcOrd="1" destOrd="0" presId="urn:microsoft.com/office/officeart/2005/8/layout/cycle2"/>
    <dgm:cxn modelId="{BA8B1B4C-4880-4EAD-B54E-AB978B69EAD8}" type="presParOf" srcId="{006F1CBE-DF4F-4D2F-B5FA-30C9FE8878DE}" destId="{43EAD643-BE71-444C-923C-0ADA28D46611}" srcOrd="0" destOrd="0" presId="urn:microsoft.com/office/officeart/2005/8/layout/cycle2"/>
    <dgm:cxn modelId="{96B50465-B979-40E6-8680-D10B0C46C416}" type="presParOf" srcId="{28DA767A-6FC9-4616-8390-BC7F93C91B1A}" destId="{E32967F7-5137-402A-BDB7-3EF67F4F5F68}" srcOrd="2" destOrd="0" presId="urn:microsoft.com/office/officeart/2005/8/layout/cycle2"/>
    <dgm:cxn modelId="{1B28EE05-0E7B-4E1F-AB81-82D7688D023D}" type="presParOf" srcId="{28DA767A-6FC9-4616-8390-BC7F93C91B1A}" destId="{61B759C2-B7D8-4C4E-9119-8FB61C12CE59}" srcOrd="3" destOrd="0" presId="urn:microsoft.com/office/officeart/2005/8/layout/cycle2"/>
    <dgm:cxn modelId="{463BB27D-954E-4708-AC01-7C83BEDF37F5}" type="presParOf" srcId="{61B759C2-B7D8-4C4E-9119-8FB61C12CE59}" destId="{6320D181-07DD-4A80-A822-2F2D8F45F7B3}" srcOrd="0" destOrd="0" presId="urn:microsoft.com/office/officeart/2005/8/layout/cycle2"/>
    <dgm:cxn modelId="{CA2D72B1-DB60-4AE8-A617-4EF886B3CE35}" type="presParOf" srcId="{28DA767A-6FC9-4616-8390-BC7F93C91B1A}" destId="{EDE35C51-EAAB-4D61-AFFE-2DA431B1F5AF}" srcOrd="4" destOrd="0" presId="urn:microsoft.com/office/officeart/2005/8/layout/cycle2"/>
    <dgm:cxn modelId="{503E8530-7E27-4E7F-8BD5-60CD7DD6A9E4}" type="presParOf" srcId="{28DA767A-6FC9-4616-8390-BC7F93C91B1A}" destId="{21CD3B55-E466-4F5E-BEE4-6F86568A245C}" srcOrd="5" destOrd="0" presId="urn:microsoft.com/office/officeart/2005/8/layout/cycle2"/>
    <dgm:cxn modelId="{BE55E427-D24A-4426-B498-CAA0285E7E69}" type="presParOf" srcId="{21CD3B55-E466-4F5E-BEE4-6F86568A245C}" destId="{420C4FA0-68F7-4106-8157-ABDE3B5A634F}" srcOrd="0" destOrd="0" presId="urn:microsoft.com/office/officeart/2005/8/layout/cycle2"/>
    <dgm:cxn modelId="{44020850-3C8C-451D-BBBB-DC48288749DC}" type="presParOf" srcId="{28DA767A-6FC9-4616-8390-BC7F93C91B1A}" destId="{A0B9CC2F-B035-401D-A5A7-8CDAC375B1EE}" srcOrd="6" destOrd="0" presId="urn:microsoft.com/office/officeart/2005/8/layout/cycle2"/>
    <dgm:cxn modelId="{290702BD-D91C-4D15-A472-B832B8D71C36}" type="presParOf" srcId="{28DA767A-6FC9-4616-8390-BC7F93C91B1A}" destId="{4C1590A9-7E67-451F-85DB-43350B18DD5D}" srcOrd="7" destOrd="0" presId="urn:microsoft.com/office/officeart/2005/8/layout/cycle2"/>
    <dgm:cxn modelId="{8924E098-14B2-493B-B77E-0FE3C02E9C31}" type="presParOf" srcId="{4C1590A9-7E67-451F-85DB-43350B18DD5D}" destId="{795C15C2-8229-47FD-A8A4-976E4703FED3}" srcOrd="0" destOrd="0" presId="urn:microsoft.com/office/officeart/2005/8/layout/cycle2"/>
    <dgm:cxn modelId="{7E6072A2-5598-44DE-9827-5027B8BC3571}" type="presParOf" srcId="{28DA767A-6FC9-4616-8390-BC7F93C91B1A}" destId="{0A639C38-4970-4E15-8B79-514E22368C29}" srcOrd="8" destOrd="0" presId="urn:microsoft.com/office/officeart/2005/8/layout/cycle2"/>
    <dgm:cxn modelId="{8F9A7093-E0AA-4654-BC0B-65209A013E50}" type="presParOf" srcId="{28DA767A-6FC9-4616-8390-BC7F93C91B1A}" destId="{2F3EDDE6-25F4-4E3F-AB43-D90D8A6FA4D2}" srcOrd="9" destOrd="0" presId="urn:microsoft.com/office/officeart/2005/8/layout/cycle2"/>
    <dgm:cxn modelId="{1C7983CD-A0A9-4E9A-AF2C-B1D89E81BD86}" type="presParOf" srcId="{2F3EDDE6-25F4-4E3F-AB43-D90D8A6FA4D2}" destId="{26A566AE-438B-47FF-AFBB-C92CBEDF21C0}" srcOrd="0" destOrd="0" presId="urn:microsoft.com/office/officeart/2005/8/layout/cycle2"/>
    <dgm:cxn modelId="{ABB8F733-C9E1-401D-B672-0C0586642C73}" type="presParOf" srcId="{28DA767A-6FC9-4616-8390-BC7F93C91B1A}" destId="{328A9242-A6FF-41CC-9120-3EF00D2806A8}" srcOrd="10" destOrd="0" presId="urn:microsoft.com/office/officeart/2005/8/layout/cycle2"/>
    <dgm:cxn modelId="{62A69D7D-2338-4B96-BC72-4747F711F67D}" type="presParOf" srcId="{28DA767A-6FC9-4616-8390-BC7F93C91B1A}" destId="{D9CE909C-620F-4C4F-8F0F-2E7E02E340F3}" srcOrd="11" destOrd="0" presId="urn:microsoft.com/office/officeart/2005/8/layout/cycle2"/>
    <dgm:cxn modelId="{AABF2370-1073-4982-9FE6-AC3220D9EA15}" type="presParOf" srcId="{D9CE909C-620F-4C4F-8F0F-2E7E02E340F3}" destId="{2C80EBE3-73C3-4453-BD62-966D04C9647E}" srcOrd="0" destOrd="0" presId="urn:microsoft.com/office/officeart/2005/8/layout/cycle2"/>
    <dgm:cxn modelId="{4CF21D06-444D-46DA-8FAE-E0427A225FF2}" type="presParOf" srcId="{28DA767A-6FC9-4616-8390-BC7F93C91B1A}" destId="{12F0F14F-7D03-4EC5-8ED2-CCF03A1EC65B}" srcOrd="12" destOrd="0" presId="urn:microsoft.com/office/officeart/2005/8/layout/cycle2"/>
    <dgm:cxn modelId="{392748F6-8D31-4B26-A3D6-AFD7B5A74F7E}" type="presParOf" srcId="{28DA767A-6FC9-4616-8390-BC7F93C91B1A}" destId="{A841FD03-9DF8-4AA0-B17B-7C8F8CF742FA}" srcOrd="13" destOrd="0" presId="urn:microsoft.com/office/officeart/2005/8/layout/cycle2"/>
    <dgm:cxn modelId="{4DA485DA-FCCF-4F3F-888B-D34E9DDAA811}" type="presParOf" srcId="{A841FD03-9DF8-4AA0-B17B-7C8F8CF742FA}" destId="{A14D8338-D860-4FD9-8703-DD4AF3C00471}" srcOrd="0" destOrd="0" presId="urn:microsoft.com/office/officeart/2005/8/layout/cycle2"/>
  </dgm:cxnLst>
  <dgm:bg>
    <a:noFill/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076F88C-70E7-4719-A24A-6A6C004C1C0F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183144D9-0E47-4213-9CAB-BE100CF7CA01}">
      <dgm:prSet phldrT="[Texto]"/>
      <dgm:spPr/>
      <dgm:t>
        <a:bodyPr/>
        <a:lstStyle/>
        <a:p>
          <a:r>
            <a:rPr lang="es-ES" dirty="0"/>
            <a:t>MERCADO DE VALORES</a:t>
          </a:r>
        </a:p>
        <a:p>
          <a:r>
            <a:rPr lang="es-ES" dirty="0"/>
            <a:t>TIPO DE CAMBIO(Bs./$) </a:t>
          </a:r>
        </a:p>
        <a:p>
          <a:r>
            <a:rPr lang="es-ES" dirty="0"/>
            <a:t>DOLAR PERMUTA</a:t>
          </a:r>
        </a:p>
        <a:p>
          <a:r>
            <a:rPr lang="es-ES" dirty="0"/>
            <a:t>(LEGAL) </a:t>
          </a:r>
        </a:p>
      </dgm:t>
    </dgm:pt>
    <dgm:pt modelId="{F31362BD-E7F9-46BF-B03F-FAF62BFA6BFB}" type="parTrans" cxnId="{0D180FD1-48F2-4900-BAB1-2D1906D6121F}">
      <dgm:prSet/>
      <dgm:spPr/>
      <dgm:t>
        <a:bodyPr/>
        <a:lstStyle/>
        <a:p>
          <a:endParaRPr lang="es-ES"/>
        </a:p>
      </dgm:t>
    </dgm:pt>
    <dgm:pt modelId="{A42EDE21-5521-4FC6-9F5B-3C71374AEF0A}" type="sibTrans" cxnId="{0D180FD1-48F2-4900-BAB1-2D1906D6121F}">
      <dgm:prSet/>
      <dgm:spPr/>
      <dgm:t>
        <a:bodyPr/>
        <a:lstStyle/>
        <a:p>
          <a:endParaRPr lang="es-ES"/>
        </a:p>
      </dgm:t>
    </dgm:pt>
    <dgm:pt modelId="{6336959C-9F9C-46CA-9250-23361793E1A5}">
      <dgm:prSet phldrT="[Texto]"/>
      <dgm:spPr/>
      <dgm:t>
        <a:bodyPr/>
        <a:lstStyle/>
        <a:p>
          <a:r>
            <a:rPr lang="es-ES" dirty="0"/>
            <a:t>BONO DENOMINADOS EN DOLARES </a:t>
          </a:r>
        </a:p>
      </dgm:t>
    </dgm:pt>
    <dgm:pt modelId="{724AE871-ACC4-4854-BCCF-8B6E1BC8BCEB}" type="parTrans" cxnId="{5034D9A2-3E5F-4D9B-94F6-58C3F92420CF}">
      <dgm:prSet/>
      <dgm:spPr/>
      <dgm:t>
        <a:bodyPr/>
        <a:lstStyle/>
        <a:p>
          <a:endParaRPr lang="es-ES"/>
        </a:p>
      </dgm:t>
    </dgm:pt>
    <dgm:pt modelId="{51F20AF8-4E06-4192-8B3D-E03129748D13}" type="sibTrans" cxnId="{5034D9A2-3E5F-4D9B-94F6-58C3F92420CF}">
      <dgm:prSet/>
      <dgm:spPr/>
      <dgm:t>
        <a:bodyPr/>
        <a:lstStyle/>
        <a:p>
          <a:endParaRPr lang="es-ES"/>
        </a:p>
      </dgm:t>
    </dgm:pt>
    <dgm:pt modelId="{1092C884-489F-4FE2-BEBE-C4383969805A}">
      <dgm:prSet phldrT="[Texto]"/>
      <dgm:spPr/>
      <dgm:t>
        <a:bodyPr/>
        <a:lstStyle/>
        <a:p>
          <a:r>
            <a:rPr lang="es-ES" dirty="0"/>
            <a:t>TRANSACCIONES  CON  DOLARES </a:t>
          </a:r>
        </a:p>
      </dgm:t>
    </dgm:pt>
    <dgm:pt modelId="{CE5CF5E9-1A91-4FD6-95C3-7B055795A10F}" type="parTrans" cxnId="{BDC756B8-91D6-47B8-801A-AFF853510DB3}">
      <dgm:prSet/>
      <dgm:spPr/>
      <dgm:t>
        <a:bodyPr/>
        <a:lstStyle/>
        <a:p>
          <a:endParaRPr lang="es-ES"/>
        </a:p>
      </dgm:t>
    </dgm:pt>
    <dgm:pt modelId="{7C7FA7DC-05B1-4CC0-84F9-E02DE014F4AE}" type="sibTrans" cxnId="{BDC756B8-91D6-47B8-801A-AFF853510DB3}">
      <dgm:prSet/>
      <dgm:spPr/>
      <dgm:t>
        <a:bodyPr/>
        <a:lstStyle/>
        <a:p>
          <a:endParaRPr lang="es-ES"/>
        </a:p>
      </dgm:t>
    </dgm:pt>
    <dgm:pt modelId="{4095EA60-C60E-4605-9FE4-17BFD00686C7}">
      <dgm:prSet phldrT="[Texto]"/>
      <dgm:spPr/>
      <dgm:t>
        <a:bodyPr/>
        <a:lstStyle/>
        <a:p>
          <a:r>
            <a:rPr lang="es-ES" dirty="0"/>
            <a:t>BONOS  DENOMINADO S EN   BOLIVARES  </a:t>
          </a:r>
        </a:p>
      </dgm:t>
    </dgm:pt>
    <dgm:pt modelId="{913B72D7-1E43-43F8-A1C8-E93921C7918D}" type="parTrans" cxnId="{68F235F5-B3F4-4676-90D9-C47E394C1D71}">
      <dgm:prSet/>
      <dgm:spPr/>
      <dgm:t>
        <a:bodyPr/>
        <a:lstStyle/>
        <a:p>
          <a:endParaRPr lang="es-ES"/>
        </a:p>
      </dgm:t>
    </dgm:pt>
    <dgm:pt modelId="{707F6A3F-D80F-4CB5-8228-BD4F2286B99C}" type="sibTrans" cxnId="{68F235F5-B3F4-4676-90D9-C47E394C1D71}">
      <dgm:prSet/>
      <dgm:spPr/>
      <dgm:t>
        <a:bodyPr/>
        <a:lstStyle/>
        <a:p>
          <a:endParaRPr lang="es-ES"/>
        </a:p>
      </dgm:t>
    </dgm:pt>
    <dgm:pt modelId="{FC731445-1D51-48BF-9275-61B689F26B1B}">
      <dgm:prSet phldrT="[Texto]"/>
      <dgm:spPr>
        <a:solidFill>
          <a:schemeClr val="bg1"/>
        </a:solidFill>
      </dgm:spPr>
      <dgm:t>
        <a:bodyPr/>
        <a:lstStyle/>
        <a:p>
          <a:endParaRPr lang="es-ES" dirty="0"/>
        </a:p>
        <a:p>
          <a:endParaRPr lang="es-ES" dirty="0"/>
        </a:p>
      </dgm:t>
    </dgm:pt>
    <dgm:pt modelId="{5923356B-83D7-4E91-8DB6-1CE9374C7E94}" type="sibTrans" cxnId="{D9F6607B-01BC-4F4F-A607-EAD47E61D063}">
      <dgm:prSet/>
      <dgm:spPr>
        <a:solidFill>
          <a:schemeClr val="bg1"/>
        </a:solidFill>
      </dgm:spPr>
      <dgm:t>
        <a:bodyPr/>
        <a:lstStyle/>
        <a:p>
          <a:endParaRPr lang="es-ES"/>
        </a:p>
      </dgm:t>
    </dgm:pt>
    <dgm:pt modelId="{6348F620-74EA-4910-A3D7-6C8CDBAAB351}" type="parTrans" cxnId="{D9F6607B-01BC-4F4F-A607-EAD47E61D063}">
      <dgm:prSet/>
      <dgm:spPr/>
      <dgm:t>
        <a:bodyPr/>
        <a:lstStyle/>
        <a:p>
          <a:endParaRPr lang="es-ES"/>
        </a:p>
      </dgm:t>
    </dgm:pt>
    <dgm:pt modelId="{93FEB5E5-A0AB-4421-8294-56F0BEC20224}">
      <dgm:prSet/>
      <dgm:spPr/>
      <dgm:t>
        <a:bodyPr/>
        <a:lstStyle/>
        <a:p>
          <a:r>
            <a:rPr lang="es-ES" dirty="0"/>
            <a:t>DOLARES </a:t>
          </a:r>
        </a:p>
      </dgm:t>
    </dgm:pt>
    <dgm:pt modelId="{572AF6DB-ACD8-4D1A-B827-22E382708039}" type="parTrans" cxnId="{73D180F8-5F07-4F40-9FA0-FA2E5D3CB5F6}">
      <dgm:prSet/>
      <dgm:spPr/>
      <dgm:t>
        <a:bodyPr/>
        <a:lstStyle/>
        <a:p>
          <a:endParaRPr lang="es-ES"/>
        </a:p>
      </dgm:t>
    </dgm:pt>
    <dgm:pt modelId="{BC85434E-390B-4074-9B71-CF31D13273B5}" type="sibTrans" cxnId="{73D180F8-5F07-4F40-9FA0-FA2E5D3CB5F6}">
      <dgm:prSet/>
      <dgm:spPr/>
      <dgm:t>
        <a:bodyPr/>
        <a:lstStyle/>
        <a:p>
          <a:endParaRPr lang="es-ES"/>
        </a:p>
      </dgm:t>
    </dgm:pt>
    <dgm:pt modelId="{20BD8622-E4CE-458D-AC46-5C769C3CD4D4}" type="pres">
      <dgm:prSet presAssocID="{A076F88C-70E7-4719-A24A-6A6C004C1C0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9EB0A69-0B73-417F-9F80-CCDBA44B80AE}" type="pres">
      <dgm:prSet presAssocID="{183144D9-0E47-4213-9CAB-BE100CF7CA01}" presName="node" presStyleLbl="node1" presStyleIdx="0" presStyleCnt="6" custRadScaleRad="59487" custRadScaleInc="-14048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FC88E61-0347-4211-B8B4-0618578C3293}" type="pres">
      <dgm:prSet presAssocID="{A42EDE21-5521-4FC6-9F5B-3C71374AEF0A}" presName="sibTrans" presStyleLbl="sibTrans2D1" presStyleIdx="0" presStyleCnt="6" custAng="21472698" custScaleX="175498" custScaleY="60418" custLinFactNeighborX="-42062" custLinFactNeighborY="-68465"/>
      <dgm:spPr/>
      <dgm:t>
        <a:bodyPr/>
        <a:lstStyle/>
        <a:p>
          <a:endParaRPr lang="es-ES"/>
        </a:p>
      </dgm:t>
    </dgm:pt>
    <dgm:pt modelId="{4EDC63BC-D97B-4B1F-96AC-260C46948C09}" type="pres">
      <dgm:prSet presAssocID="{A42EDE21-5521-4FC6-9F5B-3C71374AEF0A}" presName="connectorText" presStyleLbl="sibTrans2D1" presStyleIdx="0" presStyleCnt="6"/>
      <dgm:spPr/>
      <dgm:t>
        <a:bodyPr/>
        <a:lstStyle/>
        <a:p>
          <a:endParaRPr lang="es-ES"/>
        </a:p>
      </dgm:t>
    </dgm:pt>
    <dgm:pt modelId="{9ABE6BBB-0CDC-4242-9B6B-0EFF3B4A11E4}" type="pres">
      <dgm:prSet presAssocID="{6336959C-9F9C-46CA-9250-23361793E1A5}" presName="node" presStyleLbl="node1" presStyleIdx="1" presStyleCnt="6" custScaleX="119980" custRadScaleRad="85648" custRadScaleInc="-7889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C4C52BE-6D39-4F05-88F9-B36C06EEEC99}" type="pres">
      <dgm:prSet presAssocID="{51F20AF8-4E06-4192-8B3D-E03129748D13}" presName="sibTrans" presStyleLbl="sibTrans2D1" presStyleIdx="1" presStyleCnt="6" custAng="3948366" custScaleX="82730" custScaleY="73832" custLinFactX="-100000" custLinFactY="-71912" custLinFactNeighborX="-110095" custLinFactNeighborY="-100000"/>
      <dgm:spPr/>
      <dgm:t>
        <a:bodyPr/>
        <a:lstStyle/>
        <a:p>
          <a:endParaRPr lang="es-ES"/>
        </a:p>
      </dgm:t>
    </dgm:pt>
    <dgm:pt modelId="{4C171749-1283-4693-A8D6-010977EC2CDD}" type="pres">
      <dgm:prSet presAssocID="{51F20AF8-4E06-4192-8B3D-E03129748D13}" presName="connectorText" presStyleLbl="sibTrans2D1" presStyleIdx="1" presStyleCnt="6"/>
      <dgm:spPr/>
      <dgm:t>
        <a:bodyPr/>
        <a:lstStyle/>
        <a:p>
          <a:endParaRPr lang="es-ES"/>
        </a:p>
      </dgm:t>
    </dgm:pt>
    <dgm:pt modelId="{F3A2898E-08A9-4287-B000-2E184ABBF42C}" type="pres">
      <dgm:prSet presAssocID="{93FEB5E5-A0AB-4421-8294-56F0BEC20224}" presName="node" presStyleLbl="node1" presStyleIdx="2" presStyleCnt="6" custRadScaleRad="64215" custRadScaleInc="2805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ECD9B12-BD48-4BC5-8A01-932B364041CC}" type="pres">
      <dgm:prSet presAssocID="{BC85434E-390B-4074-9B71-CF31D13273B5}" presName="sibTrans" presStyleLbl="sibTrans2D1" presStyleIdx="2" presStyleCnt="6" custAng="18776258" custFlipVert="1" custScaleX="365736" custScaleY="76411" custLinFactX="-300000" custLinFactY="-76222" custLinFactNeighborX="-353140" custLinFactNeighborY="-100000"/>
      <dgm:spPr/>
      <dgm:t>
        <a:bodyPr/>
        <a:lstStyle/>
        <a:p>
          <a:endParaRPr lang="es-ES"/>
        </a:p>
      </dgm:t>
    </dgm:pt>
    <dgm:pt modelId="{C5041406-E9A8-4568-941D-1836DA567C86}" type="pres">
      <dgm:prSet presAssocID="{BC85434E-390B-4074-9B71-CF31D13273B5}" presName="connectorText" presStyleLbl="sibTrans2D1" presStyleIdx="2" presStyleCnt="6"/>
      <dgm:spPr/>
      <dgm:t>
        <a:bodyPr/>
        <a:lstStyle/>
        <a:p>
          <a:endParaRPr lang="es-ES"/>
        </a:p>
      </dgm:t>
    </dgm:pt>
    <dgm:pt modelId="{600AB313-D1B3-4067-93A8-D80E0473453D}" type="pres">
      <dgm:prSet presAssocID="{1092C884-489F-4FE2-BEBE-C4383969805A}" presName="node" presStyleLbl="node1" presStyleIdx="3" presStyleCnt="6" custRadScaleRad="149093" custRadScaleInc="-24825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FCC5A36-AFC2-4FE3-B3A8-4ABF38D3898B}" type="pres">
      <dgm:prSet presAssocID="{7C7FA7DC-05B1-4CC0-84F9-E02DE014F4AE}" presName="sibTrans" presStyleLbl="sibTrans2D1" presStyleIdx="3" presStyleCnt="6" custAng="11125322" custFlipVert="1" custFlipHor="0" custScaleX="23713" custScaleY="82593" custLinFactNeighborX="78225" custLinFactNeighborY="-31953"/>
      <dgm:spPr/>
      <dgm:t>
        <a:bodyPr/>
        <a:lstStyle/>
        <a:p>
          <a:endParaRPr lang="es-ES"/>
        </a:p>
      </dgm:t>
    </dgm:pt>
    <dgm:pt modelId="{22976128-728D-4E72-9FCD-A9EF76576EF6}" type="pres">
      <dgm:prSet presAssocID="{7C7FA7DC-05B1-4CC0-84F9-E02DE014F4AE}" presName="connectorText" presStyleLbl="sibTrans2D1" presStyleIdx="3" presStyleCnt="6"/>
      <dgm:spPr/>
      <dgm:t>
        <a:bodyPr/>
        <a:lstStyle/>
        <a:p>
          <a:endParaRPr lang="es-ES"/>
        </a:p>
      </dgm:t>
    </dgm:pt>
    <dgm:pt modelId="{063979E3-83FA-4898-B681-B3C27829C122}" type="pres">
      <dgm:prSet presAssocID="{FC731445-1D51-48BF-9275-61B689F26B1B}" presName="node" presStyleLbl="node1" presStyleIdx="4" presStyleCnt="6" custRadScaleRad="98217" custRadScaleInc="-414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AF7D032-1569-4B2D-AB5A-7505783C6F80}" type="pres">
      <dgm:prSet presAssocID="{5923356B-83D7-4E91-8DB6-1CE9374C7E94}" presName="sibTrans" presStyleLbl="sibTrans2D1" presStyleIdx="4" presStyleCnt="6"/>
      <dgm:spPr/>
      <dgm:t>
        <a:bodyPr/>
        <a:lstStyle/>
        <a:p>
          <a:endParaRPr lang="es-ES"/>
        </a:p>
      </dgm:t>
    </dgm:pt>
    <dgm:pt modelId="{4BE3A5DD-386D-43D7-9FF5-4D3FACA70021}" type="pres">
      <dgm:prSet presAssocID="{5923356B-83D7-4E91-8DB6-1CE9374C7E94}" presName="connectorText" presStyleLbl="sibTrans2D1" presStyleIdx="4" presStyleCnt="6"/>
      <dgm:spPr/>
      <dgm:t>
        <a:bodyPr/>
        <a:lstStyle/>
        <a:p>
          <a:endParaRPr lang="es-ES"/>
        </a:p>
      </dgm:t>
    </dgm:pt>
    <dgm:pt modelId="{D9924E54-E5E8-4893-B6BF-9930D5F4529A}" type="pres">
      <dgm:prSet presAssocID="{4095EA60-C60E-4605-9FE4-17BFD00686C7}" presName="node" presStyleLbl="node1" presStyleIdx="5" presStyleCnt="6" custRadScaleRad="148849" custRadScaleInc="-2123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39735A2-8D96-4E90-82F8-5E221251E47F}" type="pres">
      <dgm:prSet presAssocID="{707F6A3F-D80F-4CB5-8228-BD4F2286B99C}" presName="sibTrans" presStyleLbl="sibTrans2D1" presStyleIdx="5" presStyleCnt="6" custAng="351122" custScaleX="155468" custScaleY="61271" custLinFactNeighborX="8263" custLinFactNeighborY="-14161"/>
      <dgm:spPr/>
      <dgm:t>
        <a:bodyPr/>
        <a:lstStyle/>
        <a:p>
          <a:endParaRPr lang="es-ES"/>
        </a:p>
      </dgm:t>
    </dgm:pt>
    <dgm:pt modelId="{D73F24FB-694B-4B9D-8435-70F8F86F47A7}" type="pres">
      <dgm:prSet presAssocID="{707F6A3F-D80F-4CB5-8228-BD4F2286B99C}" presName="connectorText" presStyleLbl="sibTrans2D1" presStyleIdx="5" presStyleCnt="6"/>
      <dgm:spPr/>
      <dgm:t>
        <a:bodyPr/>
        <a:lstStyle/>
        <a:p>
          <a:endParaRPr lang="es-ES"/>
        </a:p>
      </dgm:t>
    </dgm:pt>
  </dgm:ptLst>
  <dgm:cxnLst>
    <dgm:cxn modelId="{0B11A79B-09D2-4E1C-9F1D-BD9E204A3259}" type="presOf" srcId="{FC731445-1D51-48BF-9275-61B689F26B1B}" destId="{063979E3-83FA-4898-B681-B3C27829C122}" srcOrd="0" destOrd="0" presId="urn:microsoft.com/office/officeart/2005/8/layout/cycle2"/>
    <dgm:cxn modelId="{B9538F05-42CD-46F4-B73E-7EF4B268E372}" type="presOf" srcId="{93FEB5E5-A0AB-4421-8294-56F0BEC20224}" destId="{F3A2898E-08A9-4287-B000-2E184ABBF42C}" srcOrd="0" destOrd="0" presId="urn:microsoft.com/office/officeart/2005/8/layout/cycle2"/>
    <dgm:cxn modelId="{0D180FD1-48F2-4900-BAB1-2D1906D6121F}" srcId="{A076F88C-70E7-4719-A24A-6A6C004C1C0F}" destId="{183144D9-0E47-4213-9CAB-BE100CF7CA01}" srcOrd="0" destOrd="0" parTransId="{F31362BD-E7F9-46BF-B03F-FAF62BFA6BFB}" sibTransId="{A42EDE21-5521-4FC6-9F5B-3C71374AEF0A}"/>
    <dgm:cxn modelId="{C7E6250B-9545-4B6A-89B4-F872507DE0B1}" type="presOf" srcId="{5923356B-83D7-4E91-8DB6-1CE9374C7E94}" destId="{2AF7D032-1569-4B2D-AB5A-7505783C6F80}" srcOrd="0" destOrd="0" presId="urn:microsoft.com/office/officeart/2005/8/layout/cycle2"/>
    <dgm:cxn modelId="{4DE7C734-B0C0-4DE7-AD83-AD242CE1FB15}" type="presOf" srcId="{BC85434E-390B-4074-9B71-CF31D13273B5}" destId="{CECD9B12-BD48-4BC5-8A01-932B364041CC}" srcOrd="0" destOrd="0" presId="urn:microsoft.com/office/officeart/2005/8/layout/cycle2"/>
    <dgm:cxn modelId="{DB9AFCA1-DA44-437A-82B1-966048994D22}" type="presOf" srcId="{707F6A3F-D80F-4CB5-8228-BD4F2286B99C}" destId="{D73F24FB-694B-4B9D-8435-70F8F86F47A7}" srcOrd="1" destOrd="0" presId="urn:microsoft.com/office/officeart/2005/8/layout/cycle2"/>
    <dgm:cxn modelId="{D9F6607B-01BC-4F4F-A607-EAD47E61D063}" srcId="{A076F88C-70E7-4719-A24A-6A6C004C1C0F}" destId="{FC731445-1D51-48BF-9275-61B689F26B1B}" srcOrd="4" destOrd="0" parTransId="{6348F620-74EA-4910-A3D7-6C8CDBAAB351}" sibTransId="{5923356B-83D7-4E91-8DB6-1CE9374C7E94}"/>
    <dgm:cxn modelId="{39FEAE90-704C-4DC6-B004-FBA38539CF70}" type="presOf" srcId="{7C7FA7DC-05B1-4CC0-84F9-E02DE014F4AE}" destId="{FFCC5A36-AFC2-4FE3-B3A8-4ABF38D3898B}" srcOrd="0" destOrd="0" presId="urn:microsoft.com/office/officeart/2005/8/layout/cycle2"/>
    <dgm:cxn modelId="{271D948D-8AE9-4968-B489-7A235FB0BB96}" type="presOf" srcId="{1092C884-489F-4FE2-BEBE-C4383969805A}" destId="{600AB313-D1B3-4067-93A8-D80E0473453D}" srcOrd="0" destOrd="0" presId="urn:microsoft.com/office/officeart/2005/8/layout/cycle2"/>
    <dgm:cxn modelId="{5034D9A2-3E5F-4D9B-94F6-58C3F92420CF}" srcId="{A076F88C-70E7-4719-A24A-6A6C004C1C0F}" destId="{6336959C-9F9C-46CA-9250-23361793E1A5}" srcOrd="1" destOrd="0" parTransId="{724AE871-ACC4-4854-BCCF-8B6E1BC8BCEB}" sibTransId="{51F20AF8-4E06-4192-8B3D-E03129748D13}"/>
    <dgm:cxn modelId="{6AAA2308-38B3-4349-A5B6-EFC302540C41}" type="presOf" srcId="{A076F88C-70E7-4719-A24A-6A6C004C1C0F}" destId="{20BD8622-E4CE-458D-AC46-5C769C3CD4D4}" srcOrd="0" destOrd="0" presId="urn:microsoft.com/office/officeart/2005/8/layout/cycle2"/>
    <dgm:cxn modelId="{E56C180F-BB01-4088-A984-927EFE8A1C34}" type="presOf" srcId="{6336959C-9F9C-46CA-9250-23361793E1A5}" destId="{9ABE6BBB-0CDC-4242-9B6B-0EFF3B4A11E4}" srcOrd="0" destOrd="0" presId="urn:microsoft.com/office/officeart/2005/8/layout/cycle2"/>
    <dgm:cxn modelId="{F0508B5E-5079-4576-96EC-2AAF2594092A}" type="presOf" srcId="{51F20AF8-4E06-4192-8B3D-E03129748D13}" destId="{4C171749-1283-4693-A8D6-010977EC2CDD}" srcOrd="1" destOrd="0" presId="urn:microsoft.com/office/officeart/2005/8/layout/cycle2"/>
    <dgm:cxn modelId="{68F235F5-B3F4-4676-90D9-C47E394C1D71}" srcId="{A076F88C-70E7-4719-A24A-6A6C004C1C0F}" destId="{4095EA60-C60E-4605-9FE4-17BFD00686C7}" srcOrd="5" destOrd="0" parTransId="{913B72D7-1E43-43F8-A1C8-E93921C7918D}" sibTransId="{707F6A3F-D80F-4CB5-8228-BD4F2286B99C}"/>
    <dgm:cxn modelId="{02180A82-FA2C-49AC-9CED-0DB475A04890}" type="presOf" srcId="{707F6A3F-D80F-4CB5-8228-BD4F2286B99C}" destId="{039735A2-8D96-4E90-82F8-5E221251E47F}" srcOrd="0" destOrd="0" presId="urn:microsoft.com/office/officeart/2005/8/layout/cycle2"/>
    <dgm:cxn modelId="{BDC756B8-91D6-47B8-801A-AFF853510DB3}" srcId="{A076F88C-70E7-4719-A24A-6A6C004C1C0F}" destId="{1092C884-489F-4FE2-BEBE-C4383969805A}" srcOrd="3" destOrd="0" parTransId="{CE5CF5E9-1A91-4FD6-95C3-7B055795A10F}" sibTransId="{7C7FA7DC-05B1-4CC0-84F9-E02DE014F4AE}"/>
    <dgm:cxn modelId="{B6E3D4DF-2089-4548-A004-ED48F0C1A4B6}" type="presOf" srcId="{A42EDE21-5521-4FC6-9F5B-3C71374AEF0A}" destId="{9FC88E61-0347-4211-B8B4-0618578C3293}" srcOrd="0" destOrd="0" presId="urn:microsoft.com/office/officeart/2005/8/layout/cycle2"/>
    <dgm:cxn modelId="{5ADA4F56-B80E-41A7-A754-A2564295694F}" type="presOf" srcId="{A42EDE21-5521-4FC6-9F5B-3C71374AEF0A}" destId="{4EDC63BC-D97B-4B1F-96AC-260C46948C09}" srcOrd="1" destOrd="0" presId="urn:microsoft.com/office/officeart/2005/8/layout/cycle2"/>
    <dgm:cxn modelId="{5A321208-2B2E-47F0-AFDC-51459D9251C7}" type="presOf" srcId="{4095EA60-C60E-4605-9FE4-17BFD00686C7}" destId="{D9924E54-E5E8-4893-B6BF-9930D5F4529A}" srcOrd="0" destOrd="0" presId="urn:microsoft.com/office/officeart/2005/8/layout/cycle2"/>
    <dgm:cxn modelId="{1F4A77FD-DF62-4C16-A732-312305010E3F}" type="presOf" srcId="{BC85434E-390B-4074-9B71-CF31D13273B5}" destId="{C5041406-E9A8-4568-941D-1836DA567C86}" srcOrd="1" destOrd="0" presId="urn:microsoft.com/office/officeart/2005/8/layout/cycle2"/>
    <dgm:cxn modelId="{73D180F8-5F07-4F40-9FA0-FA2E5D3CB5F6}" srcId="{A076F88C-70E7-4719-A24A-6A6C004C1C0F}" destId="{93FEB5E5-A0AB-4421-8294-56F0BEC20224}" srcOrd="2" destOrd="0" parTransId="{572AF6DB-ACD8-4D1A-B827-22E382708039}" sibTransId="{BC85434E-390B-4074-9B71-CF31D13273B5}"/>
    <dgm:cxn modelId="{5BB73C6B-3BE7-4632-94C5-26069D8EAE12}" type="presOf" srcId="{5923356B-83D7-4E91-8DB6-1CE9374C7E94}" destId="{4BE3A5DD-386D-43D7-9FF5-4D3FACA70021}" srcOrd="1" destOrd="0" presId="urn:microsoft.com/office/officeart/2005/8/layout/cycle2"/>
    <dgm:cxn modelId="{BE3E0A53-ADE9-4B8C-9AAA-6C1F39BC9F2D}" type="presOf" srcId="{183144D9-0E47-4213-9CAB-BE100CF7CA01}" destId="{D9EB0A69-0B73-417F-9F80-CCDBA44B80AE}" srcOrd="0" destOrd="0" presId="urn:microsoft.com/office/officeart/2005/8/layout/cycle2"/>
    <dgm:cxn modelId="{1943ED20-0363-4326-9E5C-BD3FF8D62D2D}" type="presOf" srcId="{7C7FA7DC-05B1-4CC0-84F9-E02DE014F4AE}" destId="{22976128-728D-4E72-9FCD-A9EF76576EF6}" srcOrd="1" destOrd="0" presId="urn:microsoft.com/office/officeart/2005/8/layout/cycle2"/>
    <dgm:cxn modelId="{7C29E61C-0C25-47EB-BECB-B903842DBA18}" type="presOf" srcId="{51F20AF8-4E06-4192-8B3D-E03129748D13}" destId="{6C4C52BE-6D39-4F05-88F9-B36C06EEEC99}" srcOrd="0" destOrd="0" presId="urn:microsoft.com/office/officeart/2005/8/layout/cycle2"/>
    <dgm:cxn modelId="{F05C6ECC-D828-41D6-8038-829E4C9BCCAB}" type="presParOf" srcId="{20BD8622-E4CE-458D-AC46-5C769C3CD4D4}" destId="{D9EB0A69-0B73-417F-9F80-CCDBA44B80AE}" srcOrd="0" destOrd="0" presId="urn:microsoft.com/office/officeart/2005/8/layout/cycle2"/>
    <dgm:cxn modelId="{FF78D233-BCE3-4F6B-8CD4-33260888FE04}" type="presParOf" srcId="{20BD8622-E4CE-458D-AC46-5C769C3CD4D4}" destId="{9FC88E61-0347-4211-B8B4-0618578C3293}" srcOrd="1" destOrd="0" presId="urn:microsoft.com/office/officeart/2005/8/layout/cycle2"/>
    <dgm:cxn modelId="{A2F179BF-7C30-4BFA-B57E-6DFD4D3F35DF}" type="presParOf" srcId="{9FC88E61-0347-4211-B8B4-0618578C3293}" destId="{4EDC63BC-D97B-4B1F-96AC-260C46948C09}" srcOrd="0" destOrd="0" presId="urn:microsoft.com/office/officeart/2005/8/layout/cycle2"/>
    <dgm:cxn modelId="{6462FFA3-74BA-47C6-9731-89ECC5DC9CC5}" type="presParOf" srcId="{20BD8622-E4CE-458D-AC46-5C769C3CD4D4}" destId="{9ABE6BBB-0CDC-4242-9B6B-0EFF3B4A11E4}" srcOrd="2" destOrd="0" presId="urn:microsoft.com/office/officeart/2005/8/layout/cycle2"/>
    <dgm:cxn modelId="{DBB8A51A-3458-4C00-A0F3-3EF3E024FDDB}" type="presParOf" srcId="{20BD8622-E4CE-458D-AC46-5C769C3CD4D4}" destId="{6C4C52BE-6D39-4F05-88F9-B36C06EEEC99}" srcOrd="3" destOrd="0" presId="urn:microsoft.com/office/officeart/2005/8/layout/cycle2"/>
    <dgm:cxn modelId="{AF734D26-4902-40EF-94CB-41FC00421D5B}" type="presParOf" srcId="{6C4C52BE-6D39-4F05-88F9-B36C06EEEC99}" destId="{4C171749-1283-4693-A8D6-010977EC2CDD}" srcOrd="0" destOrd="0" presId="urn:microsoft.com/office/officeart/2005/8/layout/cycle2"/>
    <dgm:cxn modelId="{3F1E2941-8D80-4B2A-970F-B0BFC7524E64}" type="presParOf" srcId="{20BD8622-E4CE-458D-AC46-5C769C3CD4D4}" destId="{F3A2898E-08A9-4287-B000-2E184ABBF42C}" srcOrd="4" destOrd="0" presId="urn:microsoft.com/office/officeart/2005/8/layout/cycle2"/>
    <dgm:cxn modelId="{708F251A-881E-4B31-A3A5-24D4D7004DB2}" type="presParOf" srcId="{20BD8622-E4CE-458D-AC46-5C769C3CD4D4}" destId="{CECD9B12-BD48-4BC5-8A01-932B364041CC}" srcOrd="5" destOrd="0" presId="urn:microsoft.com/office/officeart/2005/8/layout/cycle2"/>
    <dgm:cxn modelId="{7D6EDCD5-2D06-41BD-8CE3-CAEB8DFDE803}" type="presParOf" srcId="{CECD9B12-BD48-4BC5-8A01-932B364041CC}" destId="{C5041406-E9A8-4568-941D-1836DA567C86}" srcOrd="0" destOrd="0" presId="urn:microsoft.com/office/officeart/2005/8/layout/cycle2"/>
    <dgm:cxn modelId="{2F75ABAB-4F14-44A0-A1B9-DFAC60D574B0}" type="presParOf" srcId="{20BD8622-E4CE-458D-AC46-5C769C3CD4D4}" destId="{600AB313-D1B3-4067-93A8-D80E0473453D}" srcOrd="6" destOrd="0" presId="urn:microsoft.com/office/officeart/2005/8/layout/cycle2"/>
    <dgm:cxn modelId="{D10591D3-FBB6-43B0-AA2A-71A4ABBA37F7}" type="presParOf" srcId="{20BD8622-E4CE-458D-AC46-5C769C3CD4D4}" destId="{FFCC5A36-AFC2-4FE3-B3A8-4ABF38D3898B}" srcOrd="7" destOrd="0" presId="urn:microsoft.com/office/officeart/2005/8/layout/cycle2"/>
    <dgm:cxn modelId="{E6FB1F19-F09B-4641-A091-83D7BAA5A2A3}" type="presParOf" srcId="{FFCC5A36-AFC2-4FE3-B3A8-4ABF38D3898B}" destId="{22976128-728D-4E72-9FCD-A9EF76576EF6}" srcOrd="0" destOrd="0" presId="urn:microsoft.com/office/officeart/2005/8/layout/cycle2"/>
    <dgm:cxn modelId="{FA0DBA4C-E625-430D-8DD0-749BB66B46D8}" type="presParOf" srcId="{20BD8622-E4CE-458D-AC46-5C769C3CD4D4}" destId="{063979E3-83FA-4898-B681-B3C27829C122}" srcOrd="8" destOrd="0" presId="urn:microsoft.com/office/officeart/2005/8/layout/cycle2"/>
    <dgm:cxn modelId="{14FE74DD-F9E0-40E7-AF8B-469525E65601}" type="presParOf" srcId="{20BD8622-E4CE-458D-AC46-5C769C3CD4D4}" destId="{2AF7D032-1569-4B2D-AB5A-7505783C6F80}" srcOrd="9" destOrd="0" presId="urn:microsoft.com/office/officeart/2005/8/layout/cycle2"/>
    <dgm:cxn modelId="{FE074FF0-C7E3-4623-897D-7BE97AF823ED}" type="presParOf" srcId="{2AF7D032-1569-4B2D-AB5A-7505783C6F80}" destId="{4BE3A5DD-386D-43D7-9FF5-4D3FACA70021}" srcOrd="0" destOrd="0" presId="urn:microsoft.com/office/officeart/2005/8/layout/cycle2"/>
    <dgm:cxn modelId="{7DA54F49-6A17-4E1C-94CB-6595C0E391DC}" type="presParOf" srcId="{20BD8622-E4CE-458D-AC46-5C769C3CD4D4}" destId="{D9924E54-E5E8-4893-B6BF-9930D5F4529A}" srcOrd="10" destOrd="0" presId="urn:microsoft.com/office/officeart/2005/8/layout/cycle2"/>
    <dgm:cxn modelId="{D537C522-AEF4-4B36-9D6A-54323AE4FB34}" type="presParOf" srcId="{20BD8622-E4CE-458D-AC46-5C769C3CD4D4}" destId="{039735A2-8D96-4E90-82F8-5E221251E47F}" srcOrd="11" destOrd="0" presId="urn:microsoft.com/office/officeart/2005/8/layout/cycle2"/>
    <dgm:cxn modelId="{5C7C7640-A680-4326-968D-834FB6B0D72C}" type="presParOf" srcId="{039735A2-8D96-4E90-82F8-5E221251E47F}" destId="{D73F24FB-694B-4B9D-8435-70F8F86F47A7}" srcOrd="0" destOrd="0" presId="urn:microsoft.com/office/officeart/2005/8/layout/cycle2"/>
  </dgm:cxnLst>
  <dgm:bg>
    <a:noFill/>
  </dgm:bg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1139B35-A97C-4411-9E8B-305B037F5347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0247AADA-42AE-4212-8E39-DCC16EC10982}">
      <dgm:prSet phldrT="[Texto]"/>
      <dgm:spPr/>
      <dgm:t>
        <a:bodyPr/>
        <a:lstStyle/>
        <a:p>
          <a:r>
            <a:rPr lang="es-ES" dirty="0" smtClean="0"/>
            <a:t>MERCADO DE VALORES</a:t>
          </a:r>
        </a:p>
        <a:p>
          <a:r>
            <a:rPr lang="es-ES" dirty="0" smtClean="0"/>
            <a:t>TIPO DE CAMBIO</a:t>
          </a:r>
        </a:p>
        <a:p>
          <a:r>
            <a:rPr lang="es-ES" dirty="0" smtClean="0"/>
            <a:t>(Bs/$)</a:t>
          </a:r>
        </a:p>
        <a:p>
          <a:r>
            <a:rPr lang="es-ES" dirty="0" smtClean="0"/>
            <a:t>DÓLAR PERMUTA </a:t>
          </a:r>
        </a:p>
        <a:p>
          <a:r>
            <a:rPr lang="es-ES" dirty="0" smtClean="0"/>
            <a:t>(legal)</a:t>
          </a:r>
          <a:endParaRPr lang="es-ES" dirty="0"/>
        </a:p>
      </dgm:t>
    </dgm:pt>
    <dgm:pt modelId="{30B759D6-7B21-42ED-9584-CE953810BCA6}" type="parTrans" cxnId="{7A884FD9-D04F-4911-BF28-284982BCF251}">
      <dgm:prSet/>
      <dgm:spPr/>
      <dgm:t>
        <a:bodyPr/>
        <a:lstStyle/>
        <a:p>
          <a:endParaRPr lang="es-ES"/>
        </a:p>
      </dgm:t>
    </dgm:pt>
    <dgm:pt modelId="{C6220915-CCA7-4D1F-B1A7-F5DD0F13EBD3}" type="sibTrans" cxnId="{7A884FD9-D04F-4911-BF28-284982BCF251}">
      <dgm:prSet/>
      <dgm:spPr/>
      <dgm:t>
        <a:bodyPr/>
        <a:lstStyle/>
        <a:p>
          <a:endParaRPr lang="es-ES"/>
        </a:p>
      </dgm:t>
    </dgm:pt>
    <dgm:pt modelId="{D9C5DCAA-8067-4C5E-BDEA-74674B3B4144}">
      <dgm:prSet phldrT="[Texto]"/>
      <dgm:spPr/>
      <dgm:t>
        <a:bodyPr/>
        <a:lstStyle/>
        <a:p>
          <a:r>
            <a:rPr lang="es-ES" dirty="0" smtClean="0"/>
            <a:t>DOLARES</a:t>
          </a:r>
          <a:endParaRPr lang="es-ES" dirty="0"/>
        </a:p>
      </dgm:t>
    </dgm:pt>
    <dgm:pt modelId="{8413695E-BC69-45A9-8EB1-1D4DA0325EFD}" type="parTrans" cxnId="{EBE99AED-FADA-44D1-A805-50B4F34BC233}">
      <dgm:prSet/>
      <dgm:spPr/>
      <dgm:t>
        <a:bodyPr/>
        <a:lstStyle/>
        <a:p>
          <a:endParaRPr lang="es-ES"/>
        </a:p>
      </dgm:t>
    </dgm:pt>
    <dgm:pt modelId="{B6814C9A-A429-4DF3-A3C9-442B994F9FD7}" type="sibTrans" cxnId="{EBE99AED-FADA-44D1-A805-50B4F34BC233}">
      <dgm:prSet/>
      <dgm:spPr/>
      <dgm:t>
        <a:bodyPr/>
        <a:lstStyle/>
        <a:p>
          <a:endParaRPr lang="es-ES"/>
        </a:p>
      </dgm:t>
    </dgm:pt>
    <dgm:pt modelId="{E06D6E5D-EDA0-43AC-9AF5-3C576A47C683}">
      <dgm:prSet phldrT="[Texto]"/>
      <dgm:spPr/>
      <dgm:t>
        <a:bodyPr/>
        <a:lstStyle/>
        <a:p>
          <a:r>
            <a:rPr lang="es-ES" dirty="0" smtClean="0"/>
            <a:t>BONOS DENOMINADOS EN DOLARES Y  PAGADOS  EN BOLIVARES </a:t>
          </a:r>
          <a:endParaRPr lang="es-ES" dirty="0"/>
        </a:p>
      </dgm:t>
    </dgm:pt>
    <dgm:pt modelId="{07FB9346-794F-4EAF-A495-3685F376EA5E}" type="parTrans" cxnId="{ABFD35AD-9E34-4ACB-9143-C41CD4422D64}">
      <dgm:prSet/>
      <dgm:spPr/>
      <dgm:t>
        <a:bodyPr/>
        <a:lstStyle/>
        <a:p>
          <a:endParaRPr lang="es-ES"/>
        </a:p>
      </dgm:t>
    </dgm:pt>
    <dgm:pt modelId="{926CCCA3-4429-4B69-AABD-50EB33C59CC5}" type="sibTrans" cxnId="{ABFD35AD-9E34-4ACB-9143-C41CD4422D64}">
      <dgm:prSet/>
      <dgm:spPr/>
      <dgm:t>
        <a:bodyPr/>
        <a:lstStyle/>
        <a:p>
          <a:endParaRPr lang="es-ES"/>
        </a:p>
      </dgm:t>
    </dgm:pt>
    <dgm:pt modelId="{8D681C38-BC5F-4088-BB6A-412CB97D81C1}">
      <dgm:prSet phldrT="[Texto]"/>
      <dgm:spPr/>
      <dgm:t>
        <a:bodyPr/>
        <a:lstStyle/>
        <a:p>
          <a:r>
            <a:rPr lang="es-ES" dirty="0" smtClean="0"/>
            <a:t>TRANSACCIONES CON DOLARES </a:t>
          </a:r>
          <a:endParaRPr lang="es-ES" dirty="0"/>
        </a:p>
      </dgm:t>
    </dgm:pt>
    <dgm:pt modelId="{5F442F47-0B47-4D57-A66F-5B02C3F5F4EB}" type="sibTrans" cxnId="{608A1266-9A3D-4AE4-9455-45A74112029A}">
      <dgm:prSet/>
      <dgm:spPr>
        <a:noFill/>
      </dgm:spPr>
      <dgm:t>
        <a:bodyPr/>
        <a:lstStyle/>
        <a:p>
          <a:endParaRPr lang="es-ES"/>
        </a:p>
      </dgm:t>
    </dgm:pt>
    <dgm:pt modelId="{25F4D279-E214-47FF-AD38-1AD5021DFC8C}" type="parTrans" cxnId="{608A1266-9A3D-4AE4-9455-45A74112029A}">
      <dgm:prSet/>
      <dgm:spPr/>
      <dgm:t>
        <a:bodyPr/>
        <a:lstStyle/>
        <a:p>
          <a:endParaRPr lang="es-ES"/>
        </a:p>
      </dgm:t>
    </dgm:pt>
    <dgm:pt modelId="{6A5E93F7-0DCB-49C0-87DE-6593D9F46731}" type="pres">
      <dgm:prSet presAssocID="{51139B35-A97C-4411-9E8B-305B037F534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1343CBF-3D58-40FD-BD41-954D90ADD3A4}" type="pres">
      <dgm:prSet presAssocID="{0247AADA-42AE-4212-8E39-DCC16EC10982}" presName="node" presStyleLbl="node1" presStyleIdx="0" presStyleCnt="4" custRadScaleRad="69033" custRadScaleInc="-11777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056F1FE-9B04-412D-9A5D-A4A26B64BFFC}" type="pres">
      <dgm:prSet presAssocID="{C6220915-CCA7-4D1F-B1A7-F5DD0F13EBD3}" presName="sibTrans" presStyleLbl="sibTrans2D1" presStyleIdx="0" presStyleCnt="4" custScaleX="164679" custScaleY="91732"/>
      <dgm:spPr/>
      <dgm:t>
        <a:bodyPr/>
        <a:lstStyle/>
        <a:p>
          <a:endParaRPr lang="es-ES"/>
        </a:p>
      </dgm:t>
    </dgm:pt>
    <dgm:pt modelId="{A9A1E9DE-CE9A-4F66-B486-B79B7549FF4E}" type="pres">
      <dgm:prSet presAssocID="{C6220915-CCA7-4D1F-B1A7-F5DD0F13EBD3}" presName="connectorText" presStyleLbl="sibTrans2D1" presStyleIdx="0" presStyleCnt="4"/>
      <dgm:spPr/>
      <dgm:t>
        <a:bodyPr/>
        <a:lstStyle/>
        <a:p>
          <a:endParaRPr lang="es-ES"/>
        </a:p>
      </dgm:t>
    </dgm:pt>
    <dgm:pt modelId="{633F495D-DE99-4F9D-9DCC-B390B10E12CC}" type="pres">
      <dgm:prSet presAssocID="{D9C5DCAA-8067-4C5E-BDEA-74674B3B4144}" presName="node" presStyleLbl="node1" presStyleIdx="1" presStyleCnt="4" custRadScaleRad="104954" custRadScaleInc="-4574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186CB0B-C5E7-4327-A79E-B021BBFFD6BD}" type="pres">
      <dgm:prSet presAssocID="{B6814C9A-A429-4DF3-A3C9-442B994F9FD7}" presName="sibTrans" presStyleLbl="sibTrans2D1" presStyleIdx="1" presStyleCnt="4" custScaleX="142273"/>
      <dgm:spPr/>
      <dgm:t>
        <a:bodyPr/>
        <a:lstStyle/>
        <a:p>
          <a:endParaRPr lang="es-ES"/>
        </a:p>
      </dgm:t>
    </dgm:pt>
    <dgm:pt modelId="{193FACA5-5929-4259-B57C-5D3A0AC829C9}" type="pres">
      <dgm:prSet presAssocID="{B6814C9A-A429-4DF3-A3C9-442B994F9FD7}" presName="connectorText" presStyleLbl="sibTrans2D1" presStyleIdx="1" presStyleCnt="4"/>
      <dgm:spPr/>
      <dgm:t>
        <a:bodyPr/>
        <a:lstStyle/>
        <a:p>
          <a:endParaRPr lang="es-ES"/>
        </a:p>
      </dgm:t>
    </dgm:pt>
    <dgm:pt modelId="{23611D8A-F8B2-4A4B-81CD-F10A2409D232}" type="pres">
      <dgm:prSet presAssocID="{8D681C38-BC5F-4088-BB6A-412CB97D81C1}" presName="node" presStyleLbl="node1" presStyleIdx="2" presStyleCnt="4" custRadScaleRad="221670" custRadScaleInc="-15054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DAD5028-C790-4539-8440-88252548AF0C}" type="pres">
      <dgm:prSet presAssocID="{5F442F47-0B47-4D57-A66F-5B02C3F5F4EB}" presName="sibTrans" presStyleLbl="sibTrans2D1" presStyleIdx="2" presStyleCnt="4"/>
      <dgm:spPr/>
      <dgm:t>
        <a:bodyPr/>
        <a:lstStyle/>
        <a:p>
          <a:endParaRPr lang="es-ES"/>
        </a:p>
      </dgm:t>
    </dgm:pt>
    <dgm:pt modelId="{7DC3E201-E0C8-4AD5-8F87-8ACF777CB93F}" type="pres">
      <dgm:prSet presAssocID="{5F442F47-0B47-4D57-A66F-5B02C3F5F4EB}" presName="connectorText" presStyleLbl="sibTrans2D1" presStyleIdx="2" presStyleCnt="4"/>
      <dgm:spPr/>
      <dgm:t>
        <a:bodyPr/>
        <a:lstStyle/>
        <a:p>
          <a:endParaRPr lang="es-ES"/>
        </a:p>
      </dgm:t>
    </dgm:pt>
    <dgm:pt modelId="{86D7B8C3-5143-4E2E-81A6-C9CBFF238DA0}" type="pres">
      <dgm:prSet presAssocID="{E06D6E5D-EDA0-43AC-9AF5-3C576A47C683}" presName="node" presStyleLbl="node1" presStyleIdx="3" presStyleCnt="4" custRadScaleRad="212613" custRadScaleInc="2504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C639932-E61D-4414-A705-1893E1052D59}" type="pres">
      <dgm:prSet presAssocID="{926CCCA3-4429-4B69-AABD-50EB33C59CC5}" presName="sibTrans" presStyleLbl="sibTrans2D1" presStyleIdx="3" presStyleCnt="4" custScaleX="156162" custScaleY="97612"/>
      <dgm:spPr/>
      <dgm:t>
        <a:bodyPr/>
        <a:lstStyle/>
        <a:p>
          <a:endParaRPr lang="es-ES"/>
        </a:p>
      </dgm:t>
    </dgm:pt>
    <dgm:pt modelId="{8CDBDC37-5BAA-463F-A4B3-20579A49BF09}" type="pres">
      <dgm:prSet presAssocID="{926CCCA3-4429-4B69-AABD-50EB33C59CC5}" presName="connectorText" presStyleLbl="sibTrans2D1" presStyleIdx="3" presStyleCnt="4"/>
      <dgm:spPr/>
      <dgm:t>
        <a:bodyPr/>
        <a:lstStyle/>
        <a:p>
          <a:endParaRPr lang="es-ES"/>
        </a:p>
      </dgm:t>
    </dgm:pt>
  </dgm:ptLst>
  <dgm:cxnLst>
    <dgm:cxn modelId="{C1C4843D-E935-4C55-979E-757BACCC88F8}" type="presOf" srcId="{8D681C38-BC5F-4088-BB6A-412CB97D81C1}" destId="{23611D8A-F8B2-4A4B-81CD-F10A2409D232}" srcOrd="0" destOrd="0" presId="urn:microsoft.com/office/officeart/2005/8/layout/cycle2"/>
    <dgm:cxn modelId="{429B0863-A953-4019-942A-EBE4D65473CE}" type="presOf" srcId="{51139B35-A97C-4411-9E8B-305B037F5347}" destId="{6A5E93F7-0DCB-49C0-87DE-6593D9F46731}" srcOrd="0" destOrd="0" presId="urn:microsoft.com/office/officeart/2005/8/layout/cycle2"/>
    <dgm:cxn modelId="{A4004FCB-8686-41CB-801F-479995DDB256}" type="presOf" srcId="{D9C5DCAA-8067-4C5E-BDEA-74674B3B4144}" destId="{633F495D-DE99-4F9D-9DCC-B390B10E12CC}" srcOrd="0" destOrd="0" presId="urn:microsoft.com/office/officeart/2005/8/layout/cycle2"/>
    <dgm:cxn modelId="{CD2A1851-C673-44C5-9B0C-27C5ACF673BD}" type="presOf" srcId="{B6814C9A-A429-4DF3-A3C9-442B994F9FD7}" destId="{193FACA5-5929-4259-B57C-5D3A0AC829C9}" srcOrd="1" destOrd="0" presId="urn:microsoft.com/office/officeart/2005/8/layout/cycle2"/>
    <dgm:cxn modelId="{6FA9A84B-7330-4AB9-82EC-724E41D77F77}" type="presOf" srcId="{B6814C9A-A429-4DF3-A3C9-442B994F9FD7}" destId="{0186CB0B-C5E7-4327-A79E-B021BBFFD6BD}" srcOrd="0" destOrd="0" presId="urn:microsoft.com/office/officeart/2005/8/layout/cycle2"/>
    <dgm:cxn modelId="{1ACC1FF9-B9AC-4AA0-9221-91F8B28E6F38}" type="presOf" srcId="{0247AADA-42AE-4212-8E39-DCC16EC10982}" destId="{01343CBF-3D58-40FD-BD41-954D90ADD3A4}" srcOrd="0" destOrd="0" presId="urn:microsoft.com/office/officeart/2005/8/layout/cycle2"/>
    <dgm:cxn modelId="{C654F497-5E48-4E74-8732-6086DCA3A70C}" type="presOf" srcId="{5F442F47-0B47-4D57-A66F-5B02C3F5F4EB}" destId="{7DC3E201-E0C8-4AD5-8F87-8ACF777CB93F}" srcOrd="1" destOrd="0" presId="urn:microsoft.com/office/officeart/2005/8/layout/cycle2"/>
    <dgm:cxn modelId="{EBE99AED-FADA-44D1-A805-50B4F34BC233}" srcId="{51139B35-A97C-4411-9E8B-305B037F5347}" destId="{D9C5DCAA-8067-4C5E-BDEA-74674B3B4144}" srcOrd="1" destOrd="0" parTransId="{8413695E-BC69-45A9-8EB1-1D4DA0325EFD}" sibTransId="{B6814C9A-A429-4DF3-A3C9-442B994F9FD7}"/>
    <dgm:cxn modelId="{6ADF975F-E32F-4F66-8626-336F81A68D00}" type="presOf" srcId="{C6220915-CCA7-4D1F-B1A7-F5DD0F13EBD3}" destId="{B056F1FE-9B04-412D-9A5D-A4A26B64BFFC}" srcOrd="0" destOrd="0" presId="urn:microsoft.com/office/officeart/2005/8/layout/cycle2"/>
    <dgm:cxn modelId="{A8930D08-DBFA-4EB7-8667-45473A6C30FF}" type="presOf" srcId="{C6220915-CCA7-4D1F-B1A7-F5DD0F13EBD3}" destId="{A9A1E9DE-CE9A-4F66-B486-B79B7549FF4E}" srcOrd="1" destOrd="0" presId="urn:microsoft.com/office/officeart/2005/8/layout/cycle2"/>
    <dgm:cxn modelId="{7AE54A0D-FB86-42E4-88BC-1EB2C1715EB7}" type="presOf" srcId="{E06D6E5D-EDA0-43AC-9AF5-3C576A47C683}" destId="{86D7B8C3-5143-4E2E-81A6-C9CBFF238DA0}" srcOrd="0" destOrd="0" presId="urn:microsoft.com/office/officeart/2005/8/layout/cycle2"/>
    <dgm:cxn modelId="{67F72790-56D4-428C-BA2E-0D38CBBF86D2}" type="presOf" srcId="{5F442F47-0B47-4D57-A66F-5B02C3F5F4EB}" destId="{DDAD5028-C790-4539-8440-88252548AF0C}" srcOrd="0" destOrd="0" presId="urn:microsoft.com/office/officeart/2005/8/layout/cycle2"/>
    <dgm:cxn modelId="{AF7A09E9-50D2-4CEF-B395-058AAD8010F1}" type="presOf" srcId="{926CCCA3-4429-4B69-AABD-50EB33C59CC5}" destId="{3C639932-E61D-4414-A705-1893E1052D59}" srcOrd="0" destOrd="0" presId="urn:microsoft.com/office/officeart/2005/8/layout/cycle2"/>
    <dgm:cxn modelId="{CB74BF2B-EA16-4D29-BF30-3781AB09930F}" type="presOf" srcId="{926CCCA3-4429-4B69-AABD-50EB33C59CC5}" destId="{8CDBDC37-5BAA-463F-A4B3-20579A49BF09}" srcOrd="1" destOrd="0" presId="urn:microsoft.com/office/officeart/2005/8/layout/cycle2"/>
    <dgm:cxn modelId="{7A884FD9-D04F-4911-BF28-284982BCF251}" srcId="{51139B35-A97C-4411-9E8B-305B037F5347}" destId="{0247AADA-42AE-4212-8E39-DCC16EC10982}" srcOrd="0" destOrd="0" parTransId="{30B759D6-7B21-42ED-9584-CE953810BCA6}" sibTransId="{C6220915-CCA7-4D1F-B1A7-F5DD0F13EBD3}"/>
    <dgm:cxn modelId="{608A1266-9A3D-4AE4-9455-45A74112029A}" srcId="{51139B35-A97C-4411-9E8B-305B037F5347}" destId="{8D681C38-BC5F-4088-BB6A-412CB97D81C1}" srcOrd="2" destOrd="0" parTransId="{25F4D279-E214-47FF-AD38-1AD5021DFC8C}" sibTransId="{5F442F47-0B47-4D57-A66F-5B02C3F5F4EB}"/>
    <dgm:cxn modelId="{ABFD35AD-9E34-4ACB-9143-C41CD4422D64}" srcId="{51139B35-A97C-4411-9E8B-305B037F5347}" destId="{E06D6E5D-EDA0-43AC-9AF5-3C576A47C683}" srcOrd="3" destOrd="0" parTransId="{07FB9346-794F-4EAF-A495-3685F376EA5E}" sibTransId="{926CCCA3-4429-4B69-AABD-50EB33C59CC5}"/>
    <dgm:cxn modelId="{02115114-6CBF-407E-AE9D-69E00A50A2E0}" type="presParOf" srcId="{6A5E93F7-0DCB-49C0-87DE-6593D9F46731}" destId="{01343CBF-3D58-40FD-BD41-954D90ADD3A4}" srcOrd="0" destOrd="0" presId="urn:microsoft.com/office/officeart/2005/8/layout/cycle2"/>
    <dgm:cxn modelId="{0FAAE2D1-AD43-48E9-944E-21F70B99F692}" type="presParOf" srcId="{6A5E93F7-0DCB-49C0-87DE-6593D9F46731}" destId="{B056F1FE-9B04-412D-9A5D-A4A26B64BFFC}" srcOrd="1" destOrd="0" presId="urn:microsoft.com/office/officeart/2005/8/layout/cycle2"/>
    <dgm:cxn modelId="{5B132550-45DD-4FAC-B627-09D4D313493E}" type="presParOf" srcId="{B056F1FE-9B04-412D-9A5D-A4A26B64BFFC}" destId="{A9A1E9DE-CE9A-4F66-B486-B79B7549FF4E}" srcOrd="0" destOrd="0" presId="urn:microsoft.com/office/officeart/2005/8/layout/cycle2"/>
    <dgm:cxn modelId="{5A7A3030-7B09-4EE6-83D0-A38394A79F6A}" type="presParOf" srcId="{6A5E93F7-0DCB-49C0-87DE-6593D9F46731}" destId="{633F495D-DE99-4F9D-9DCC-B390B10E12CC}" srcOrd="2" destOrd="0" presId="urn:microsoft.com/office/officeart/2005/8/layout/cycle2"/>
    <dgm:cxn modelId="{533B0238-2A94-4BAF-AD10-BA42F9AD3417}" type="presParOf" srcId="{6A5E93F7-0DCB-49C0-87DE-6593D9F46731}" destId="{0186CB0B-C5E7-4327-A79E-B021BBFFD6BD}" srcOrd="3" destOrd="0" presId="urn:microsoft.com/office/officeart/2005/8/layout/cycle2"/>
    <dgm:cxn modelId="{FF4B07AF-93E2-4488-B21D-C4F5C1541F3B}" type="presParOf" srcId="{0186CB0B-C5E7-4327-A79E-B021BBFFD6BD}" destId="{193FACA5-5929-4259-B57C-5D3A0AC829C9}" srcOrd="0" destOrd="0" presId="urn:microsoft.com/office/officeart/2005/8/layout/cycle2"/>
    <dgm:cxn modelId="{05B6C83F-FEC4-4C30-A0C1-F6788DA2FB5D}" type="presParOf" srcId="{6A5E93F7-0DCB-49C0-87DE-6593D9F46731}" destId="{23611D8A-F8B2-4A4B-81CD-F10A2409D232}" srcOrd="4" destOrd="0" presId="urn:microsoft.com/office/officeart/2005/8/layout/cycle2"/>
    <dgm:cxn modelId="{A94A86FA-290E-4C8A-82CA-89DC7B99A819}" type="presParOf" srcId="{6A5E93F7-0DCB-49C0-87DE-6593D9F46731}" destId="{DDAD5028-C790-4539-8440-88252548AF0C}" srcOrd="5" destOrd="0" presId="urn:microsoft.com/office/officeart/2005/8/layout/cycle2"/>
    <dgm:cxn modelId="{AD60E953-A3A3-4AB8-A832-F147C93964AF}" type="presParOf" srcId="{DDAD5028-C790-4539-8440-88252548AF0C}" destId="{7DC3E201-E0C8-4AD5-8F87-8ACF777CB93F}" srcOrd="0" destOrd="0" presId="urn:microsoft.com/office/officeart/2005/8/layout/cycle2"/>
    <dgm:cxn modelId="{3423E1B7-917B-4099-ADA4-E1E4DD11D789}" type="presParOf" srcId="{6A5E93F7-0DCB-49C0-87DE-6593D9F46731}" destId="{86D7B8C3-5143-4E2E-81A6-C9CBFF238DA0}" srcOrd="6" destOrd="0" presId="urn:microsoft.com/office/officeart/2005/8/layout/cycle2"/>
    <dgm:cxn modelId="{296FFCE2-DD19-4047-BCF8-75401211114A}" type="presParOf" srcId="{6A5E93F7-0DCB-49C0-87DE-6593D9F46731}" destId="{3C639932-E61D-4414-A705-1893E1052D59}" srcOrd="7" destOrd="0" presId="urn:microsoft.com/office/officeart/2005/8/layout/cycle2"/>
    <dgm:cxn modelId="{CB6F2895-D0D4-462C-B787-B9B0A3DB4349}" type="presParOf" srcId="{3C639932-E61D-4414-A705-1893E1052D59}" destId="{8CDBDC37-5BAA-463F-A4B3-20579A49BF09}" srcOrd="0" destOrd="0" presId="urn:microsoft.com/office/officeart/2005/8/layout/cycle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813B32D-8D69-4ECE-9FA7-9D91F0D52D9A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81571395-4768-4A5B-AA74-A4E822A20A68}">
      <dgm:prSet phldrT="[Texto]"/>
      <dgm:spPr/>
      <dgm:t>
        <a:bodyPr/>
        <a:lstStyle/>
        <a:p>
          <a:r>
            <a:rPr lang="es-ES" dirty="0" smtClean="0"/>
            <a:t>MERCADO DE DIVISAS</a:t>
          </a:r>
        </a:p>
        <a:p>
          <a:r>
            <a:rPr lang="es-ES" dirty="0" smtClean="0"/>
            <a:t>TIPO DE CAMBIO(Bs/$)</a:t>
          </a:r>
        </a:p>
        <a:p>
          <a:r>
            <a:rPr lang="es-ES" dirty="0" smtClean="0"/>
            <a:t>EL INNOMBRABLE  (NO LEGAL) </a:t>
          </a:r>
          <a:endParaRPr lang="es-ES" dirty="0"/>
        </a:p>
      </dgm:t>
    </dgm:pt>
    <dgm:pt modelId="{DAF02A1B-78C2-43EC-8A83-5A9D46B7B95A}" type="parTrans" cxnId="{0512593D-3F06-4742-B6CD-B2C50388E1E0}">
      <dgm:prSet/>
      <dgm:spPr/>
      <dgm:t>
        <a:bodyPr/>
        <a:lstStyle/>
        <a:p>
          <a:endParaRPr lang="es-ES"/>
        </a:p>
      </dgm:t>
    </dgm:pt>
    <dgm:pt modelId="{22BE4600-AF11-4426-A3C7-34D1D0D66A51}" type="sibTrans" cxnId="{0512593D-3F06-4742-B6CD-B2C50388E1E0}">
      <dgm:prSet/>
      <dgm:spPr/>
      <dgm:t>
        <a:bodyPr/>
        <a:lstStyle/>
        <a:p>
          <a:endParaRPr lang="es-ES"/>
        </a:p>
      </dgm:t>
    </dgm:pt>
    <dgm:pt modelId="{B4AE677F-23BF-4F7D-B6BA-B8E975ADF2D0}">
      <dgm:prSet phldrT="[Texto]"/>
      <dgm:spPr/>
      <dgm:t>
        <a:bodyPr/>
        <a:lstStyle/>
        <a:p>
          <a:r>
            <a:rPr lang="es-ES" dirty="0" smtClean="0"/>
            <a:t>DOLARES </a:t>
          </a:r>
          <a:endParaRPr lang="es-ES" dirty="0"/>
        </a:p>
      </dgm:t>
    </dgm:pt>
    <dgm:pt modelId="{29EDC94A-D3D0-4BBF-8284-D06136CEF366}" type="parTrans" cxnId="{6128E110-EED7-4E40-AF78-9E1E8D555AEE}">
      <dgm:prSet/>
      <dgm:spPr/>
      <dgm:t>
        <a:bodyPr/>
        <a:lstStyle/>
        <a:p>
          <a:endParaRPr lang="es-ES"/>
        </a:p>
      </dgm:t>
    </dgm:pt>
    <dgm:pt modelId="{B0B6D90C-C1F5-422B-8D29-9C16B0272FC5}" type="sibTrans" cxnId="{6128E110-EED7-4E40-AF78-9E1E8D555AEE}">
      <dgm:prSet/>
      <dgm:spPr/>
      <dgm:t>
        <a:bodyPr/>
        <a:lstStyle/>
        <a:p>
          <a:endParaRPr lang="es-ES"/>
        </a:p>
      </dgm:t>
    </dgm:pt>
    <dgm:pt modelId="{A127D637-5DF8-451C-A57D-BC935C8EDFCA}">
      <dgm:prSet phldrT="[Texto]"/>
      <dgm:spPr/>
      <dgm:t>
        <a:bodyPr/>
        <a:lstStyle/>
        <a:p>
          <a:r>
            <a:rPr lang="es-ES" dirty="0" smtClean="0"/>
            <a:t>TRANSACCIONES CON DOLARES </a:t>
          </a:r>
          <a:endParaRPr lang="es-ES" dirty="0"/>
        </a:p>
      </dgm:t>
    </dgm:pt>
    <dgm:pt modelId="{3EF4E8CE-6A9F-4401-859C-CA7E86FB75F3}" type="parTrans" cxnId="{26D2914C-5AB5-44ED-B8C1-0F753D5A0F09}">
      <dgm:prSet/>
      <dgm:spPr/>
      <dgm:t>
        <a:bodyPr/>
        <a:lstStyle/>
        <a:p>
          <a:endParaRPr lang="es-ES"/>
        </a:p>
      </dgm:t>
    </dgm:pt>
    <dgm:pt modelId="{AF20E9C5-F578-452B-BF0D-4ECA11F9B5F3}" type="sibTrans" cxnId="{26D2914C-5AB5-44ED-B8C1-0F753D5A0F09}">
      <dgm:prSet/>
      <dgm:spPr>
        <a:noFill/>
      </dgm:spPr>
      <dgm:t>
        <a:bodyPr/>
        <a:lstStyle/>
        <a:p>
          <a:endParaRPr lang="es-ES"/>
        </a:p>
      </dgm:t>
    </dgm:pt>
    <dgm:pt modelId="{A831813E-D24B-41C5-B3FF-86F7FC85B081}">
      <dgm:prSet phldrT="[Texto]" phldr="1"/>
      <dgm:spPr>
        <a:noFill/>
      </dgm:spPr>
      <dgm:t>
        <a:bodyPr/>
        <a:lstStyle/>
        <a:p>
          <a:endParaRPr lang="es-ES"/>
        </a:p>
      </dgm:t>
    </dgm:pt>
    <dgm:pt modelId="{4ECD4846-FE19-4512-9162-BD40CD6D6B8B}" type="parTrans" cxnId="{2622FA01-8048-4366-B0C3-34E362250661}">
      <dgm:prSet/>
      <dgm:spPr/>
      <dgm:t>
        <a:bodyPr/>
        <a:lstStyle/>
        <a:p>
          <a:endParaRPr lang="es-ES"/>
        </a:p>
      </dgm:t>
    </dgm:pt>
    <dgm:pt modelId="{A71B1A6A-DB7A-4D86-A351-36E874CE02A9}" type="sibTrans" cxnId="{2622FA01-8048-4366-B0C3-34E362250661}">
      <dgm:prSet/>
      <dgm:spPr>
        <a:noFill/>
      </dgm:spPr>
      <dgm:t>
        <a:bodyPr/>
        <a:lstStyle/>
        <a:p>
          <a:endParaRPr lang="es-ES"/>
        </a:p>
      </dgm:t>
    </dgm:pt>
    <dgm:pt modelId="{11F1F52C-84F9-467E-A217-617AA9ACB44B}">
      <dgm:prSet phldrT="[Texto]"/>
      <dgm:spPr/>
      <dgm:t>
        <a:bodyPr/>
        <a:lstStyle/>
        <a:p>
          <a:r>
            <a:rPr lang="es-ES" dirty="0" smtClean="0"/>
            <a:t>BOLIVARES </a:t>
          </a:r>
          <a:endParaRPr lang="es-ES" dirty="0"/>
        </a:p>
      </dgm:t>
    </dgm:pt>
    <dgm:pt modelId="{371038D0-998E-4A83-A3FC-20E1006BB4A9}" type="parTrans" cxnId="{BCF88A2E-70E9-4940-99B3-827A38DB55B0}">
      <dgm:prSet/>
      <dgm:spPr/>
      <dgm:t>
        <a:bodyPr/>
        <a:lstStyle/>
        <a:p>
          <a:endParaRPr lang="es-ES"/>
        </a:p>
      </dgm:t>
    </dgm:pt>
    <dgm:pt modelId="{2505E18A-220D-4EE1-8DA6-7D09F7830C87}" type="sibTrans" cxnId="{BCF88A2E-70E9-4940-99B3-827A38DB55B0}">
      <dgm:prSet/>
      <dgm:spPr/>
      <dgm:t>
        <a:bodyPr/>
        <a:lstStyle/>
        <a:p>
          <a:endParaRPr lang="es-ES"/>
        </a:p>
      </dgm:t>
    </dgm:pt>
    <dgm:pt modelId="{504C3B23-C3EC-45CE-B1BC-B7683EBD9054}" type="pres">
      <dgm:prSet presAssocID="{D813B32D-8D69-4ECE-9FA7-9D91F0D52D9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C5202D1-7329-4768-87DB-36FAE717A207}" type="pres">
      <dgm:prSet presAssocID="{81571395-4768-4A5B-AA74-A4E822A20A68}" presName="node" presStyleLbl="node1" presStyleIdx="0" presStyleCnt="5" custRadScaleRad="94852" custRadScaleInc="-4585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3F8A35D-D3D5-4DFA-9510-6B5403678CC7}" type="pres">
      <dgm:prSet presAssocID="{22BE4600-AF11-4426-A3C7-34D1D0D66A51}" presName="sibTrans" presStyleLbl="sibTrans2D1" presStyleIdx="0" presStyleCnt="5" custScaleX="155927"/>
      <dgm:spPr/>
      <dgm:t>
        <a:bodyPr/>
        <a:lstStyle/>
        <a:p>
          <a:endParaRPr lang="es-ES"/>
        </a:p>
      </dgm:t>
    </dgm:pt>
    <dgm:pt modelId="{3C10A417-7311-44AD-8272-BB11024B8804}" type="pres">
      <dgm:prSet presAssocID="{22BE4600-AF11-4426-A3C7-34D1D0D66A51}" presName="connectorText" presStyleLbl="sibTrans2D1" presStyleIdx="0" presStyleCnt="5"/>
      <dgm:spPr/>
      <dgm:t>
        <a:bodyPr/>
        <a:lstStyle/>
        <a:p>
          <a:endParaRPr lang="es-ES"/>
        </a:p>
      </dgm:t>
    </dgm:pt>
    <dgm:pt modelId="{8108FBA3-D680-44A7-9CF3-2A2C3BC03936}" type="pres">
      <dgm:prSet presAssocID="{B4AE677F-23BF-4F7D-B6BA-B8E975ADF2D0}" presName="node" presStyleLbl="node1" presStyleIdx="1" presStyleCnt="5" custRadScaleRad="138763" custRadScaleInc="-6003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4998B19-01D8-48C0-8E67-09E422B102E8}" type="pres">
      <dgm:prSet presAssocID="{B0B6D90C-C1F5-422B-8D29-9C16B0272FC5}" presName="sibTrans" presStyleLbl="sibTrans2D1" presStyleIdx="1" presStyleCnt="5" custScaleX="143630" custScaleY="101481" custLinFactNeighborX="8018" custLinFactNeighborY="2612"/>
      <dgm:spPr/>
      <dgm:t>
        <a:bodyPr/>
        <a:lstStyle/>
        <a:p>
          <a:endParaRPr lang="es-ES"/>
        </a:p>
      </dgm:t>
    </dgm:pt>
    <dgm:pt modelId="{BE174761-3652-431E-9A48-D65562B309F6}" type="pres">
      <dgm:prSet presAssocID="{B0B6D90C-C1F5-422B-8D29-9C16B0272FC5}" presName="connectorText" presStyleLbl="sibTrans2D1" presStyleIdx="1" presStyleCnt="5"/>
      <dgm:spPr/>
      <dgm:t>
        <a:bodyPr/>
        <a:lstStyle/>
        <a:p>
          <a:endParaRPr lang="es-ES"/>
        </a:p>
      </dgm:t>
    </dgm:pt>
    <dgm:pt modelId="{02E6360E-0EAC-4407-90B4-B4F4B3A64E90}" type="pres">
      <dgm:prSet presAssocID="{A127D637-5DF8-451C-A57D-BC935C8EDFCA}" presName="node" presStyleLbl="node1" presStyleIdx="2" presStyleCnt="5" custRadScaleRad="176304" custRadScaleInc="-11781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A92034F-8B7B-4A86-B5EB-A4C86DD87824}" type="pres">
      <dgm:prSet presAssocID="{AF20E9C5-F578-452B-BF0D-4ECA11F9B5F3}" presName="sibTrans" presStyleLbl="sibTrans2D1" presStyleIdx="2" presStyleCnt="5"/>
      <dgm:spPr/>
      <dgm:t>
        <a:bodyPr/>
        <a:lstStyle/>
        <a:p>
          <a:endParaRPr lang="es-ES"/>
        </a:p>
      </dgm:t>
    </dgm:pt>
    <dgm:pt modelId="{3A4AE871-30FE-416A-8899-887EDDBD2149}" type="pres">
      <dgm:prSet presAssocID="{AF20E9C5-F578-452B-BF0D-4ECA11F9B5F3}" presName="connectorText" presStyleLbl="sibTrans2D1" presStyleIdx="2" presStyleCnt="5"/>
      <dgm:spPr/>
      <dgm:t>
        <a:bodyPr/>
        <a:lstStyle/>
        <a:p>
          <a:endParaRPr lang="es-ES"/>
        </a:p>
      </dgm:t>
    </dgm:pt>
    <dgm:pt modelId="{450EF86F-D9FD-41F6-A745-F145820AEC7C}" type="pres">
      <dgm:prSet presAssocID="{A831813E-D24B-41C5-B3FF-86F7FC85B081}" presName="node" presStyleLbl="node1" presStyleIdx="3" presStyleCnt="5" custRadScaleRad="103515" custRadScaleInc="-1654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60DCA65-6745-4D11-A328-B2199CD83C55}" type="pres">
      <dgm:prSet presAssocID="{A71B1A6A-DB7A-4D86-A351-36E874CE02A9}" presName="sibTrans" presStyleLbl="sibTrans2D1" presStyleIdx="3" presStyleCnt="5"/>
      <dgm:spPr/>
      <dgm:t>
        <a:bodyPr/>
        <a:lstStyle/>
        <a:p>
          <a:endParaRPr lang="es-ES"/>
        </a:p>
      </dgm:t>
    </dgm:pt>
    <dgm:pt modelId="{EBDBFC42-0176-4EFF-A13B-3FADDD9E67D4}" type="pres">
      <dgm:prSet presAssocID="{A71B1A6A-DB7A-4D86-A351-36E874CE02A9}" presName="connectorText" presStyleLbl="sibTrans2D1" presStyleIdx="3" presStyleCnt="5"/>
      <dgm:spPr/>
      <dgm:t>
        <a:bodyPr/>
        <a:lstStyle/>
        <a:p>
          <a:endParaRPr lang="es-ES"/>
        </a:p>
      </dgm:t>
    </dgm:pt>
    <dgm:pt modelId="{28E90B7C-5D7B-4EFF-A8F5-27BD4845EAAA}" type="pres">
      <dgm:prSet presAssocID="{11F1F52C-84F9-467E-A217-617AA9ACB44B}" presName="node" presStyleLbl="node1" presStyleIdx="4" presStyleCnt="5" custRadScaleRad="188295" custRadScaleInc="3158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21C6E8C-4492-494B-90C5-CF3A0EC840B7}" type="pres">
      <dgm:prSet presAssocID="{2505E18A-220D-4EE1-8DA6-7D09F7830C87}" presName="sibTrans" presStyleLbl="sibTrans2D1" presStyleIdx="4" presStyleCnt="5" custScaleX="132899"/>
      <dgm:spPr/>
      <dgm:t>
        <a:bodyPr/>
        <a:lstStyle/>
        <a:p>
          <a:endParaRPr lang="es-ES"/>
        </a:p>
      </dgm:t>
    </dgm:pt>
    <dgm:pt modelId="{C47AF47E-C699-4AD6-B2EA-96B77CE0F4E1}" type="pres">
      <dgm:prSet presAssocID="{2505E18A-220D-4EE1-8DA6-7D09F7830C87}" presName="connectorText" presStyleLbl="sibTrans2D1" presStyleIdx="4" presStyleCnt="5"/>
      <dgm:spPr/>
      <dgm:t>
        <a:bodyPr/>
        <a:lstStyle/>
        <a:p>
          <a:endParaRPr lang="es-ES"/>
        </a:p>
      </dgm:t>
    </dgm:pt>
  </dgm:ptLst>
  <dgm:cxnLst>
    <dgm:cxn modelId="{2FE7DE04-06C3-4312-A1DE-801A9A80DA9E}" type="presOf" srcId="{22BE4600-AF11-4426-A3C7-34D1D0D66A51}" destId="{43F8A35D-D3D5-4DFA-9510-6B5403678CC7}" srcOrd="0" destOrd="0" presId="urn:microsoft.com/office/officeart/2005/8/layout/cycle2"/>
    <dgm:cxn modelId="{BCF88A2E-70E9-4940-99B3-827A38DB55B0}" srcId="{D813B32D-8D69-4ECE-9FA7-9D91F0D52D9A}" destId="{11F1F52C-84F9-467E-A217-617AA9ACB44B}" srcOrd="4" destOrd="0" parTransId="{371038D0-998E-4A83-A3FC-20E1006BB4A9}" sibTransId="{2505E18A-220D-4EE1-8DA6-7D09F7830C87}"/>
    <dgm:cxn modelId="{0512593D-3F06-4742-B6CD-B2C50388E1E0}" srcId="{D813B32D-8D69-4ECE-9FA7-9D91F0D52D9A}" destId="{81571395-4768-4A5B-AA74-A4E822A20A68}" srcOrd="0" destOrd="0" parTransId="{DAF02A1B-78C2-43EC-8A83-5A9D46B7B95A}" sibTransId="{22BE4600-AF11-4426-A3C7-34D1D0D66A51}"/>
    <dgm:cxn modelId="{20B17B77-5CBB-49B2-A886-F2F4E632467F}" type="presOf" srcId="{B0B6D90C-C1F5-422B-8D29-9C16B0272FC5}" destId="{24998B19-01D8-48C0-8E67-09E422B102E8}" srcOrd="0" destOrd="0" presId="urn:microsoft.com/office/officeart/2005/8/layout/cycle2"/>
    <dgm:cxn modelId="{F611B849-9830-4214-8D43-B9C126D0B205}" type="presOf" srcId="{2505E18A-220D-4EE1-8DA6-7D09F7830C87}" destId="{C47AF47E-C699-4AD6-B2EA-96B77CE0F4E1}" srcOrd="1" destOrd="0" presId="urn:microsoft.com/office/officeart/2005/8/layout/cycle2"/>
    <dgm:cxn modelId="{26D2914C-5AB5-44ED-B8C1-0F753D5A0F09}" srcId="{D813B32D-8D69-4ECE-9FA7-9D91F0D52D9A}" destId="{A127D637-5DF8-451C-A57D-BC935C8EDFCA}" srcOrd="2" destOrd="0" parTransId="{3EF4E8CE-6A9F-4401-859C-CA7E86FB75F3}" sibTransId="{AF20E9C5-F578-452B-BF0D-4ECA11F9B5F3}"/>
    <dgm:cxn modelId="{00469AF6-8A59-478D-841C-671C6A4563C6}" type="presOf" srcId="{B0B6D90C-C1F5-422B-8D29-9C16B0272FC5}" destId="{BE174761-3652-431E-9A48-D65562B309F6}" srcOrd="1" destOrd="0" presId="urn:microsoft.com/office/officeart/2005/8/layout/cycle2"/>
    <dgm:cxn modelId="{20000CC8-26D8-4287-AD28-5E45C0811C0E}" type="presOf" srcId="{22BE4600-AF11-4426-A3C7-34D1D0D66A51}" destId="{3C10A417-7311-44AD-8272-BB11024B8804}" srcOrd="1" destOrd="0" presId="urn:microsoft.com/office/officeart/2005/8/layout/cycle2"/>
    <dgm:cxn modelId="{024A527D-EDD0-4539-8979-9B6A63D22C9D}" type="presOf" srcId="{AF20E9C5-F578-452B-BF0D-4ECA11F9B5F3}" destId="{3A4AE871-30FE-416A-8899-887EDDBD2149}" srcOrd="1" destOrd="0" presId="urn:microsoft.com/office/officeart/2005/8/layout/cycle2"/>
    <dgm:cxn modelId="{71C80F21-6403-4344-94B3-F2462610DD76}" type="presOf" srcId="{81571395-4768-4A5B-AA74-A4E822A20A68}" destId="{1C5202D1-7329-4768-87DB-36FAE717A207}" srcOrd="0" destOrd="0" presId="urn:microsoft.com/office/officeart/2005/8/layout/cycle2"/>
    <dgm:cxn modelId="{5A491FC0-58B6-4FD9-A358-8FACFF4D0005}" type="presOf" srcId="{A127D637-5DF8-451C-A57D-BC935C8EDFCA}" destId="{02E6360E-0EAC-4407-90B4-B4F4B3A64E90}" srcOrd="0" destOrd="0" presId="urn:microsoft.com/office/officeart/2005/8/layout/cycle2"/>
    <dgm:cxn modelId="{DC34ACC5-B584-48DE-A5C9-D5D20F8B8A87}" type="presOf" srcId="{A71B1A6A-DB7A-4D86-A351-36E874CE02A9}" destId="{760DCA65-6745-4D11-A328-B2199CD83C55}" srcOrd="0" destOrd="0" presId="urn:microsoft.com/office/officeart/2005/8/layout/cycle2"/>
    <dgm:cxn modelId="{271B14BB-2182-428F-A9C6-0CC9B50A9E8E}" type="presOf" srcId="{D813B32D-8D69-4ECE-9FA7-9D91F0D52D9A}" destId="{504C3B23-C3EC-45CE-B1BC-B7683EBD9054}" srcOrd="0" destOrd="0" presId="urn:microsoft.com/office/officeart/2005/8/layout/cycle2"/>
    <dgm:cxn modelId="{86263CF4-EA7A-4A1B-B838-BCEBAA1F0287}" type="presOf" srcId="{B4AE677F-23BF-4F7D-B6BA-B8E975ADF2D0}" destId="{8108FBA3-D680-44A7-9CF3-2A2C3BC03936}" srcOrd="0" destOrd="0" presId="urn:microsoft.com/office/officeart/2005/8/layout/cycle2"/>
    <dgm:cxn modelId="{C8D4198A-6E72-4D80-8FB3-BE2193398D94}" type="presOf" srcId="{A831813E-D24B-41C5-B3FF-86F7FC85B081}" destId="{450EF86F-D9FD-41F6-A745-F145820AEC7C}" srcOrd="0" destOrd="0" presId="urn:microsoft.com/office/officeart/2005/8/layout/cycle2"/>
    <dgm:cxn modelId="{F1BBCD3C-B6B1-4E22-9404-ADFCE5CB7192}" type="presOf" srcId="{2505E18A-220D-4EE1-8DA6-7D09F7830C87}" destId="{321C6E8C-4492-494B-90C5-CF3A0EC840B7}" srcOrd="0" destOrd="0" presId="urn:microsoft.com/office/officeart/2005/8/layout/cycle2"/>
    <dgm:cxn modelId="{D958222C-8DF8-4B57-B40E-4C885E58FEEC}" type="presOf" srcId="{11F1F52C-84F9-467E-A217-617AA9ACB44B}" destId="{28E90B7C-5D7B-4EFF-A8F5-27BD4845EAAA}" srcOrd="0" destOrd="0" presId="urn:microsoft.com/office/officeart/2005/8/layout/cycle2"/>
    <dgm:cxn modelId="{6128E110-EED7-4E40-AF78-9E1E8D555AEE}" srcId="{D813B32D-8D69-4ECE-9FA7-9D91F0D52D9A}" destId="{B4AE677F-23BF-4F7D-B6BA-B8E975ADF2D0}" srcOrd="1" destOrd="0" parTransId="{29EDC94A-D3D0-4BBF-8284-D06136CEF366}" sibTransId="{B0B6D90C-C1F5-422B-8D29-9C16B0272FC5}"/>
    <dgm:cxn modelId="{2622FA01-8048-4366-B0C3-34E362250661}" srcId="{D813B32D-8D69-4ECE-9FA7-9D91F0D52D9A}" destId="{A831813E-D24B-41C5-B3FF-86F7FC85B081}" srcOrd="3" destOrd="0" parTransId="{4ECD4846-FE19-4512-9162-BD40CD6D6B8B}" sibTransId="{A71B1A6A-DB7A-4D86-A351-36E874CE02A9}"/>
    <dgm:cxn modelId="{9DC0716F-51AC-4060-B48A-CEE04D5A30AB}" type="presOf" srcId="{A71B1A6A-DB7A-4D86-A351-36E874CE02A9}" destId="{EBDBFC42-0176-4EFF-A13B-3FADDD9E67D4}" srcOrd="1" destOrd="0" presId="urn:microsoft.com/office/officeart/2005/8/layout/cycle2"/>
    <dgm:cxn modelId="{B647DA6B-3027-4486-8911-C47FA257DB75}" type="presOf" srcId="{AF20E9C5-F578-452B-BF0D-4ECA11F9B5F3}" destId="{CA92034F-8B7B-4A86-B5EB-A4C86DD87824}" srcOrd="0" destOrd="0" presId="urn:microsoft.com/office/officeart/2005/8/layout/cycle2"/>
    <dgm:cxn modelId="{2D1755DA-D634-4B81-B1E0-F787975604C7}" type="presParOf" srcId="{504C3B23-C3EC-45CE-B1BC-B7683EBD9054}" destId="{1C5202D1-7329-4768-87DB-36FAE717A207}" srcOrd="0" destOrd="0" presId="urn:microsoft.com/office/officeart/2005/8/layout/cycle2"/>
    <dgm:cxn modelId="{AD23B9DD-1A05-4106-B59A-D6D0EADD110E}" type="presParOf" srcId="{504C3B23-C3EC-45CE-B1BC-B7683EBD9054}" destId="{43F8A35D-D3D5-4DFA-9510-6B5403678CC7}" srcOrd="1" destOrd="0" presId="urn:microsoft.com/office/officeart/2005/8/layout/cycle2"/>
    <dgm:cxn modelId="{CB9EF152-CA66-4590-84A9-DC48C18F397A}" type="presParOf" srcId="{43F8A35D-D3D5-4DFA-9510-6B5403678CC7}" destId="{3C10A417-7311-44AD-8272-BB11024B8804}" srcOrd="0" destOrd="0" presId="urn:microsoft.com/office/officeart/2005/8/layout/cycle2"/>
    <dgm:cxn modelId="{9429B9E7-0154-4481-9963-2CF4023F41B2}" type="presParOf" srcId="{504C3B23-C3EC-45CE-B1BC-B7683EBD9054}" destId="{8108FBA3-D680-44A7-9CF3-2A2C3BC03936}" srcOrd="2" destOrd="0" presId="urn:microsoft.com/office/officeart/2005/8/layout/cycle2"/>
    <dgm:cxn modelId="{5DCAE1A0-7270-4013-88FC-FE13AA644796}" type="presParOf" srcId="{504C3B23-C3EC-45CE-B1BC-B7683EBD9054}" destId="{24998B19-01D8-48C0-8E67-09E422B102E8}" srcOrd="3" destOrd="0" presId="urn:microsoft.com/office/officeart/2005/8/layout/cycle2"/>
    <dgm:cxn modelId="{A985E407-DC57-4B20-A942-AC156B7FBF7B}" type="presParOf" srcId="{24998B19-01D8-48C0-8E67-09E422B102E8}" destId="{BE174761-3652-431E-9A48-D65562B309F6}" srcOrd="0" destOrd="0" presId="urn:microsoft.com/office/officeart/2005/8/layout/cycle2"/>
    <dgm:cxn modelId="{4CF68B9E-14D0-4CBF-BA73-4DA71F998F7B}" type="presParOf" srcId="{504C3B23-C3EC-45CE-B1BC-B7683EBD9054}" destId="{02E6360E-0EAC-4407-90B4-B4F4B3A64E90}" srcOrd="4" destOrd="0" presId="urn:microsoft.com/office/officeart/2005/8/layout/cycle2"/>
    <dgm:cxn modelId="{B8BAC2A5-2957-4EAA-BB7C-2F4A56822870}" type="presParOf" srcId="{504C3B23-C3EC-45CE-B1BC-B7683EBD9054}" destId="{CA92034F-8B7B-4A86-B5EB-A4C86DD87824}" srcOrd="5" destOrd="0" presId="urn:microsoft.com/office/officeart/2005/8/layout/cycle2"/>
    <dgm:cxn modelId="{DC2FE6C2-93E4-477A-8239-270CEE864FF8}" type="presParOf" srcId="{CA92034F-8B7B-4A86-B5EB-A4C86DD87824}" destId="{3A4AE871-30FE-416A-8899-887EDDBD2149}" srcOrd="0" destOrd="0" presId="urn:microsoft.com/office/officeart/2005/8/layout/cycle2"/>
    <dgm:cxn modelId="{BCC65845-965A-4E98-A78D-A94B5E570180}" type="presParOf" srcId="{504C3B23-C3EC-45CE-B1BC-B7683EBD9054}" destId="{450EF86F-D9FD-41F6-A745-F145820AEC7C}" srcOrd="6" destOrd="0" presId="urn:microsoft.com/office/officeart/2005/8/layout/cycle2"/>
    <dgm:cxn modelId="{1958E1DC-F63C-4D88-9085-59AEFA30ADC5}" type="presParOf" srcId="{504C3B23-C3EC-45CE-B1BC-B7683EBD9054}" destId="{760DCA65-6745-4D11-A328-B2199CD83C55}" srcOrd="7" destOrd="0" presId="urn:microsoft.com/office/officeart/2005/8/layout/cycle2"/>
    <dgm:cxn modelId="{9FE93B02-5327-4156-8DD1-970CAC09CC82}" type="presParOf" srcId="{760DCA65-6745-4D11-A328-B2199CD83C55}" destId="{EBDBFC42-0176-4EFF-A13B-3FADDD9E67D4}" srcOrd="0" destOrd="0" presId="urn:microsoft.com/office/officeart/2005/8/layout/cycle2"/>
    <dgm:cxn modelId="{D7F8E51A-91ED-487B-B074-18A19C2A9141}" type="presParOf" srcId="{504C3B23-C3EC-45CE-B1BC-B7683EBD9054}" destId="{28E90B7C-5D7B-4EFF-A8F5-27BD4845EAAA}" srcOrd="8" destOrd="0" presId="urn:microsoft.com/office/officeart/2005/8/layout/cycle2"/>
    <dgm:cxn modelId="{8F65ACE7-1D60-4D6E-A758-39CA1ED1F0C9}" type="presParOf" srcId="{504C3B23-C3EC-45CE-B1BC-B7683EBD9054}" destId="{321C6E8C-4492-494B-90C5-CF3A0EC840B7}" srcOrd="9" destOrd="0" presId="urn:microsoft.com/office/officeart/2005/8/layout/cycle2"/>
    <dgm:cxn modelId="{11ED9B22-062F-4B52-9D47-4127226CA91C}" type="presParOf" srcId="{321C6E8C-4492-494B-90C5-CF3A0EC840B7}" destId="{C47AF47E-C699-4AD6-B2EA-96B77CE0F4E1}" srcOrd="0" destOrd="0" presId="urn:microsoft.com/office/officeart/2005/8/layout/cycle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AEC4-0291-4FE4-9AEF-65E47F0EAC9D}" type="datetimeFigureOut">
              <a:rPr lang="es-ES" smtClean="0"/>
              <a:pPr/>
              <a:t>27/11/2009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EA08-E19E-4D86-BDAA-F5EE241F25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AEC4-0291-4FE4-9AEF-65E47F0EAC9D}" type="datetimeFigureOut">
              <a:rPr lang="es-ES" smtClean="0"/>
              <a:pPr/>
              <a:t>27/11/2009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EA08-E19E-4D86-BDAA-F5EE241F25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AEC4-0291-4FE4-9AEF-65E47F0EAC9D}" type="datetimeFigureOut">
              <a:rPr lang="es-ES" smtClean="0"/>
              <a:pPr/>
              <a:t>27/11/2009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EA08-E19E-4D86-BDAA-F5EE241F25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AEC4-0291-4FE4-9AEF-65E47F0EAC9D}" type="datetimeFigureOut">
              <a:rPr lang="es-ES" smtClean="0"/>
              <a:pPr/>
              <a:t>27/11/2009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EA08-E19E-4D86-BDAA-F5EE241F25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AEC4-0291-4FE4-9AEF-65E47F0EAC9D}" type="datetimeFigureOut">
              <a:rPr lang="es-ES" smtClean="0"/>
              <a:pPr/>
              <a:t>27/11/2009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EA08-E19E-4D86-BDAA-F5EE241F25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AEC4-0291-4FE4-9AEF-65E47F0EAC9D}" type="datetimeFigureOut">
              <a:rPr lang="es-ES" smtClean="0"/>
              <a:pPr/>
              <a:t>27/11/2009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EA08-E19E-4D86-BDAA-F5EE241F25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AEC4-0291-4FE4-9AEF-65E47F0EAC9D}" type="datetimeFigureOut">
              <a:rPr lang="es-ES" smtClean="0"/>
              <a:pPr/>
              <a:t>27/11/2009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EA08-E19E-4D86-BDAA-F5EE241F25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AEC4-0291-4FE4-9AEF-65E47F0EAC9D}" type="datetimeFigureOut">
              <a:rPr lang="es-ES" smtClean="0"/>
              <a:pPr/>
              <a:t>27/11/2009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EA08-E19E-4D86-BDAA-F5EE241F25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AEC4-0291-4FE4-9AEF-65E47F0EAC9D}" type="datetimeFigureOut">
              <a:rPr lang="es-ES" smtClean="0"/>
              <a:pPr/>
              <a:t>27/11/2009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EA08-E19E-4D86-BDAA-F5EE241F25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AEC4-0291-4FE4-9AEF-65E47F0EAC9D}" type="datetimeFigureOut">
              <a:rPr lang="es-ES" smtClean="0"/>
              <a:pPr/>
              <a:t>27/11/2009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EA08-E19E-4D86-BDAA-F5EE241F25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AEC4-0291-4FE4-9AEF-65E47F0EAC9D}" type="datetimeFigureOut">
              <a:rPr lang="es-ES" smtClean="0"/>
              <a:pPr/>
              <a:t>27/11/2009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EA08-E19E-4D86-BDAA-F5EE241F25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FAEC4-0291-4FE4-9AEF-65E47F0EAC9D}" type="datetimeFigureOut">
              <a:rPr lang="es-ES" smtClean="0"/>
              <a:pPr/>
              <a:t>27/11/2009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CEA08-E19E-4D86-BDAA-F5EE241F25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928826"/>
          </a:xfrm>
          <a:solidFill>
            <a:srgbClr val="0000FF"/>
          </a:solidFill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/>
            </a:r>
            <a:br>
              <a:rPr lang="es-ES" dirty="0" smtClean="0">
                <a:solidFill>
                  <a:schemeClr val="bg1"/>
                </a:solidFill>
              </a:rPr>
            </a:br>
            <a:r>
              <a:rPr lang="es-ES" dirty="0" smtClean="0">
                <a:solidFill>
                  <a:schemeClr val="bg1"/>
                </a:solidFill>
              </a:rPr>
              <a:t>TEORIA Y POLITICA MONETARIA I </a:t>
            </a:r>
            <a:br>
              <a:rPr lang="es-ES" dirty="0" smtClean="0">
                <a:solidFill>
                  <a:schemeClr val="bg1"/>
                </a:solidFill>
              </a:rPr>
            </a:br>
            <a:r>
              <a:rPr lang="es-ES" dirty="0" smtClean="0">
                <a:solidFill>
                  <a:schemeClr val="bg1"/>
                </a:solidFill>
              </a:rPr>
              <a:t>SECCION 02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2357430"/>
            <a:ext cx="8258204" cy="3625857"/>
          </a:xfrm>
          <a:solidFill>
            <a:srgbClr val="0000FF"/>
          </a:solidFill>
        </p:spPr>
        <p:txBody>
          <a:bodyPr/>
          <a:lstStyle/>
          <a:p>
            <a:pPr>
              <a:buNone/>
            </a:pPr>
            <a:r>
              <a:rPr lang="es-ES" dirty="0" smtClean="0">
                <a:solidFill>
                  <a:schemeClr val="bg1"/>
                </a:solidFill>
              </a:rPr>
              <a:t>    </a:t>
            </a:r>
          </a:p>
          <a:p>
            <a:pPr algn="just">
              <a:buNone/>
            </a:pPr>
            <a:r>
              <a:rPr lang="es-ES" dirty="0" smtClean="0">
                <a:solidFill>
                  <a:schemeClr val="bg1"/>
                </a:solidFill>
              </a:rPr>
              <a:t>    </a:t>
            </a:r>
            <a:r>
              <a:rPr lang="es-ES" sz="3600" dirty="0" smtClean="0">
                <a:solidFill>
                  <a:schemeClr val="bg1"/>
                </a:solidFill>
              </a:rPr>
              <a:t>LA RECIENTE EMISION DE BONOS Y LAS CATEGORIAS DE DOLAR ACTUALMENTE MANEJADAS EN VENEZUELA 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  <a:solidFill>
            <a:srgbClr val="0000FF"/>
          </a:solidFill>
        </p:spPr>
        <p:txBody>
          <a:bodyPr>
            <a:normAutofit fontScale="85000" lnSpcReduction="10000"/>
          </a:bodyPr>
          <a:lstStyle/>
          <a:p>
            <a:pPr algn="ctr"/>
            <a:endParaRPr lang="es-ES" dirty="0" smtClean="0"/>
          </a:p>
          <a:p>
            <a:pPr algn="ctr"/>
            <a:r>
              <a:rPr lang="es-E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ACLARATORIA</a:t>
            </a:r>
          </a:p>
          <a:p>
            <a:pPr algn="ctr"/>
            <a:endParaRPr lang="es-ES" dirty="0" smtClean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  <a:p>
            <a:pPr algn="just"/>
            <a:r>
              <a:rPr lang="es-E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EL DOLAR PERMUTA PARA VENEZUELA, PUBLICADO EN DISTINTAS FUENTES NACIONALES Y EXTRANJERAS, REPRESENTA UN VALOR DE MERCADO, ES DECIR, UN VALOR RESULTANTE DE LA PRESENCIA SIMULTANEA DE MUCHOS OFERENTES Y MUCHOS DEMANDANTES INVOLUCRADOS EN ESTAS NEGOCIACIONES.</a:t>
            </a:r>
          </a:p>
          <a:p>
            <a:pPr algn="just"/>
            <a:r>
              <a:rPr lang="es-E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PODEMOS DECIR QUE ESTE DOLAR PERMUTA ES, POR LO TANTO,  UN DATO QUE LOS AGENTES DEBEN ASUMIR PARA CONCRETAR  SUS  TRANSACCIONES. </a:t>
            </a:r>
            <a:endParaRPr lang="es-E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rgbClr val="0000FF"/>
          </a:solidFill>
        </p:spPr>
        <p:txBody>
          <a:bodyPr/>
          <a:lstStyle/>
          <a:p>
            <a:r>
              <a:rPr lang="es-ES" dirty="0" smtClean="0">
                <a:solidFill>
                  <a:schemeClr val="bg1"/>
                </a:solidFill>
              </a:rPr>
              <a:t>¿QUE ES EL INNOMBRABLE ?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rgbClr val="0000FF"/>
          </a:solidFill>
        </p:spPr>
        <p:txBody>
          <a:bodyPr/>
          <a:lstStyle/>
          <a:p>
            <a:endParaRPr lang="es-ES" dirty="0" smtClean="0"/>
          </a:p>
          <a:p>
            <a:r>
              <a:rPr lang="es-ES" dirty="0" smtClean="0">
                <a:solidFill>
                  <a:schemeClr val="bg1"/>
                </a:solidFill>
              </a:rPr>
              <a:t>Es el tipo de cambio establecido por el libre juego de oferta y demanda de dólares en el mercado de divisas venezolano de manera alterna al tipo de cambio oficial controlado por CADIVI y el Banco Central de Venezuela.  </a:t>
            </a:r>
            <a:endParaRPr lang="es-E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sz="2700" dirty="0" smtClean="0"/>
              <a:t>FORMACION DEL INNOMBRABLE </a:t>
            </a:r>
            <a:endParaRPr lang="es-ES" sz="27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785786" y="1643050"/>
          <a:ext cx="7500990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  <a:solidFill>
            <a:srgbClr val="0000FF"/>
          </a:solidFill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>
                <a:solidFill>
                  <a:schemeClr val="bg1"/>
                </a:solidFill>
              </a:rPr>
              <a:t>¿QUE ES EL DÓLAR  IMPLICITO O EFECTIVO?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2071678"/>
            <a:ext cx="8229600" cy="4500594"/>
          </a:xfrm>
          <a:solidFill>
            <a:srgbClr val="0000FF"/>
          </a:solidFill>
        </p:spPr>
        <p:txBody>
          <a:bodyPr>
            <a:normAutofit lnSpcReduction="10000"/>
          </a:bodyPr>
          <a:lstStyle/>
          <a:p>
            <a:endParaRPr lang="es-ES" dirty="0" smtClean="0"/>
          </a:p>
          <a:p>
            <a:pPr algn="just"/>
            <a:r>
              <a:rPr lang="es-ES" dirty="0" smtClean="0">
                <a:solidFill>
                  <a:schemeClr val="bg1"/>
                </a:solidFill>
              </a:rPr>
              <a:t>ES EL TIPO DE CAMBIO PERMUTA PERO  INCLUYENDO EN SU CALCULO  EL COSTO DE COMISION PAGADO A LA INSTITUCION BANCARIA   POR LA VENTA DE LOS BONOS EN DOLARES   EN EL MERCADO DE VALORES</a:t>
            </a:r>
          </a:p>
          <a:p>
            <a:pPr algn="just"/>
            <a:r>
              <a:rPr lang="es-ES" dirty="0" smtClean="0">
                <a:solidFill>
                  <a:schemeClr val="bg1"/>
                </a:solidFill>
              </a:rPr>
              <a:t>EN EL EJERCICO SOBRE BONOS SOBERANOS 2019 Y 2024 DENTRO DE  LAS ULTIMAS FILAS SE INDICA EL CALCULO DEL DOLAR IMPLICITO </a:t>
            </a:r>
            <a:endParaRPr lang="es-E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rgbClr val="0000FF"/>
          </a:solidFill>
        </p:spPr>
        <p:txBody>
          <a:bodyPr/>
          <a:lstStyle/>
          <a:p>
            <a:r>
              <a:rPr lang="es-ES" dirty="0" smtClean="0">
                <a:solidFill>
                  <a:schemeClr val="bg1"/>
                </a:solidFill>
              </a:rPr>
              <a:t>¿QUE ES EL DOLAR OFICIAL?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rgbClr val="0000FF"/>
          </a:solidFill>
        </p:spPr>
        <p:txBody>
          <a:bodyPr>
            <a:normAutofit/>
          </a:bodyPr>
          <a:lstStyle/>
          <a:p>
            <a:pPr algn="just"/>
            <a:endParaRPr lang="es-ES" dirty="0" smtClean="0">
              <a:solidFill>
                <a:schemeClr val="bg1"/>
              </a:solidFill>
            </a:endParaRPr>
          </a:p>
          <a:p>
            <a:pPr algn="just"/>
            <a:r>
              <a:rPr lang="es-ES" dirty="0" smtClean="0">
                <a:solidFill>
                  <a:schemeClr val="bg1"/>
                </a:solidFill>
              </a:rPr>
              <a:t>Es el tipo de cambio establecido  a través del Acuerdo Cambiario suscrito entre el Ejecutivo Nacional y el Banco Central de Venezuela  con la finalidad de ejecutar el control de cambios existente en el país desde el año 2003.</a:t>
            </a:r>
          </a:p>
          <a:p>
            <a:pPr algn="just"/>
            <a:r>
              <a:rPr lang="es-ES" dirty="0" smtClean="0">
                <a:solidFill>
                  <a:schemeClr val="bg1"/>
                </a:solidFill>
              </a:rPr>
              <a:t>Al inicio su monto </a:t>
            </a:r>
            <a:r>
              <a:rPr lang="es-ES" smtClean="0">
                <a:solidFill>
                  <a:schemeClr val="bg1"/>
                </a:solidFill>
              </a:rPr>
              <a:t>fue  de 1920 </a:t>
            </a:r>
            <a:r>
              <a:rPr lang="es-ES" dirty="0" smtClean="0">
                <a:solidFill>
                  <a:schemeClr val="bg1"/>
                </a:solidFill>
              </a:rPr>
              <a:t>Bs./$ y desde el </a:t>
            </a:r>
            <a:r>
              <a:rPr lang="es-ES" smtClean="0">
                <a:solidFill>
                  <a:schemeClr val="bg1"/>
                </a:solidFill>
              </a:rPr>
              <a:t>año 2005 hasta el presente de 2150 </a:t>
            </a:r>
            <a:r>
              <a:rPr lang="es-ES" dirty="0" smtClean="0">
                <a:solidFill>
                  <a:schemeClr val="bg1"/>
                </a:solidFill>
              </a:rPr>
              <a:t>Bs./$. </a:t>
            </a:r>
            <a:endParaRPr lang="es-E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sz="2700" dirty="0" smtClean="0"/>
              <a:t>OBJETIVOS DE LAS EMISIONES RECIENTES  DE BONOS SOBERANOS Y BONOS  PDVSA </a:t>
            </a:r>
            <a:endParaRPr lang="es-ES" sz="27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1871980" y="2126266"/>
          <a:ext cx="5400040" cy="2605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~PP3572.WAV">
            <a:hlinkClick r:id="" action="ppaction://media"/>
          </p:cNvPr>
          <p:cNvPicPr>
            <a:picLocks noRot="1" noChangeAspect="1"/>
          </p:cNvPicPr>
          <p:nvPr>
            <a:wavAudioFile r:embed="rId1" name="~PP3572.WAV"/>
          </p:nvPr>
        </p:nvPicPr>
        <p:blipFill>
          <a:blip r:embed="rId7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400" dirty="0" smtClean="0"/>
              <a:t>CIRCULO VICIOSO DE LOS BONOS SOBERANOS Y DE PDVSA</a:t>
            </a:r>
            <a:endParaRPr lang="es-ES" sz="24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214422"/>
          <a:ext cx="8229600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~PP1729.WAV">
            <a:hlinkClick r:id="" action="ppaction://media"/>
          </p:cNvPr>
          <p:cNvPicPr>
            <a:picLocks noRot="1" noChangeAspect="1"/>
          </p:cNvPicPr>
          <p:nvPr>
            <a:wavAudioFile r:embed="rId1" name="~PP1729.WAV"/>
          </p:nvPr>
        </p:nvPicPr>
        <p:blipFill>
          <a:blip r:embed="rId7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5572164"/>
          </a:xfrm>
          <a:solidFill>
            <a:srgbClr val="0000FF"/>
          </a:solidFill>
        </p:spPr>
        <p:txBody>
          <a:bodyPr>
            <a:normAutofit/>
          </a:bodyPr>
          <a:lstStyle/>
          <a:p>
            <a:endParaRPr lang="es-ES" dirty="0" smtClean="0"/>
          </a:p>
          <a:p>
            <a:endParaRPr lang="es-ES" dirty="0" smtClean="0"/>
          </a:p>
          <a:p>
            <a:pPr algn="ctr">
              <a:buNone/>
            </a:pPr>
            <a:r>
              <a:rPr lang="es-ES" dirty="0" smtClean="0">
                <a:solidFill>
                  <a:schemeClr val="bg1"/>
                </a:solidFill>
              </a:rPr>
              <a:t>  LAS CATEGORIAS DE DOLAR MANEJADAS ACTUALMENTE EN VENEZUELA </a:t>
            </a:r>
          </a:p>
          <a:p>
            <a:pPr marL="514350" indent="-514350" algn="ctr">
              <a:buAutoNum type="arabicPeriod"/>
            </a:pPr>
            <a:r>
              <a:rPr lang="es-ES" dirty="0" smtClean="0">
                <a:solidFill>
                  <a:schemeClr val="bg1"/>
                </a:solidFill>
              </a:rPr>
              <a:t>EL DOLAR PERMUTA</a:t>
            </a:r>
          </a:p>
          <a:p>
            <a:pPr marL="514350" indent="-514350" algn="ctr">
              <a:buAutoNum type="arabicPeriod"/>
            </a:pPr>
            <a:r>
              <a:rPr lang="es-ES" dirty="0" smtClean="0">
                <a:solidFill>
                  <a:schemeClr val="bg1"/>
                </a:solidFill>
              </a:rPr>
              <a:t>EL INNOMBRABLE  </a:t>
            </a:r>
          </a:p>
          <a:p>
            <a:pPr marL="514350" indent="-514350" algn="ctr">
              <a:buAutoNum type="arabicPeriod"/>
            </a:pPr>
            <a:r>
              <a:rPr lang="es-ES" dirty="0" smtClean="0">
                <a:solidFill>
                  <a:schemeClr val="bg1"/>
                </a:solidFill>
              </a:rPr>
              <a:t>EL DOLAR IMPLICITO </a:t>
            </a:r>
          </a:p>
          <a:p>
            <a:pPr marL="514350" indent="-514350" algn="ctr">
              <a:buAutoNum type="arabicPeriod"/>
            </a:pPr>
            <a:r>
              <a:rPr lang="es-ES" dirty="0" smtClean="0">
                <a:solidFill>
                  <a:schemeClr val="bg1"/>
                </a:solidFill>
              </a:rPr>
              <a:t>EL DOLAR OFICIAL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4282" y="274638"/>
            <a:ext cx="8572560" cy="1143000"/>
          </a:xfrm>
          <a:solidFill>
            <a:srgbClr val="0000FF"/>
          </a:solidFill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¿QUE ES EL DOLAR PERMUTA?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571612"/>
            <a:ext cx="8515352" cy="4525963"/>
          </a:xfrm>
          <a:solidFill>
            <a:srgbClr val="0000FF"/>
          </a:solidFill>
        </p:spPr>
        <p:txBody>
          <a:bodyPr>
            <a:normAutofit fontScale="92500" lnSpcReduction="10000"/>
          </a:bodyPr>
          <a:lstStyle/>
          <a:p>
            <a:endParaRPr lang="es-ES" dirty="0" smtClean="0"/>
          </a:p>
          <a:p>
            <a:pPr algn="just"/>
            <a:r>
              <a:rPr lang="es-ES" dirty="0" smtClean="0">
                <a:solidFill>
                  <a:schemeClr val="bg1"/>
                </a:solidFill>
              </a:rPr>
              <a:t>ES EL TIPO DE CAMBIO ESTABLECIDO EN EL MERCADO DE VALORES CUANDO: </a:t>
            </a:r>
          </a:p>
          <a:p>
            <a:pPr algn="just"/>
            <a:r>
              <a:rPr lang="es-ES" dirty="0" smtClean="0">
                <a:solidFill>
                  <a:schemeClr val="bg1"/>
                </a:solidFill>
              </a:rPr>
              <a:t>A.  SON CAMBIADOS BONOS DENOMINADOS EN BOLIVARES POR BONOS DENOMINADOS EN DOLARES .</a:t>
            </a:r>
          </a:p>
          <a:p>
            <a:pPr algn="just"/>
            <a:r>
              <a:rPr lang="es-ES" dirty="0" smtClean="0">
                <a:solidFill>
                  <a:schemeClr val="bg1"/>
                </a:solidFill>
              </a:rPr>
              <a:t>B. SON CAMBIADOS DIRECTAMENTE BONOS DENOMINADOS EN DOLARES (PERO PAGADOS  CON BOLIVARES) POR LA DIVISA NORTEAMERICANA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42910" y="642918"/>
            <a:ext cx="8143932" cy="5357850"/>
          </a:xfrm>
          <a:solidFill>
            <a:srgbClr val="0000FF"/>
          </a:solidFill>
        </p:spPr>
        <p:txBody>
          <a:bodyPr>
            <a:normAutofit fontScale="92500"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EJEMPLO  DEL CASO A:  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UN BONO   CON VALOR NOMINAL DE 6500000 Bs. F Y VALOR DE MERCADO DE 6000000 </a:t>
            </a:r>
            <a:r>
              <a:rPr lang="es-ES" dirty="0" err="1" smtClean="0">
                <a:solidFill>
                  <a:schemeClr val="bg1"/>
                </a:solidFill>
              </a:rPr>
              <a:t>Bs.F</a:t>
            </a:r>
            <a:endParaRPr lang="es-ES" dirty="0" smtClean="0">
              <a:solidFill>
                <a:schemeClr val="bg1"/>
              </a:solidFill>
            </a:endParaRPr>
          </a:p>
          <a:p>
            <a:r>
              <a:rPr lang="es-ES" dirty="0" smtClean="0">
                <a:solidFill>
                  <a:schemeClr val="bg1"/>
                </a:solidFill>
              </a:rPr>
              <a:t>UN BONO CON VALOR NOMINAL DE 250000 $ Y VALOR DE MERCADO  DE 200000 $</a:t>
            </a:r>
          </a:p>
          <a:p>
            <a:pPr>
              <a:buNone/>
            </a:pPr>
            <a:endParaRPr lang="es-ES" dirty="0" smtClean="0">
              <a:solidFill>
                <a:schemeClr val="bg1"/>
              </a:solidFill>
            </a:endParaRPr>
          </a:p>
          <a:p>
            <a:r>
              <a:rPr lang="es-ES" dirty="0" smtClean="0">
                <a:solidFill>
                  <a:schemeClr val="bg1"/>
                </a:solidFill>
              </a:rPr>
              <a:t>TC= (VALOR DE MERCADO  </a:t>
            </a:r>
            <a:r>
              <a:rPr lang="es-ES" dirty="0" err="1" smtClean="0">
                <a:solidFill>
                  <a:schemeClr val="bg1"/>
                </a:solidFill>
              </a:rPr>
              <a:t>Bs.F</a:t>
            </a:r>
            <a:r>
              <a:rPr lang="es-ES" dirty="0" smtClean="0">
                <a:solidFill>
                  <a:schemeClr val="bg1"/>
                </a:solidFill>
              </a:rPr>
              <a:t>/VALOR DE MERCADO  $)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TC=(6000000Bs.F/200000 $)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TC=3 </a:t>
            </a:r>
            <a:r>
              <a:rPr lang="es-ES" dirty="0" err="1" smtClean="0">
                <a:solidFill>
                  <a:schemeClr val="bg1"/>
                </a:solidFill>
              </a:rPr>
              <a:t>Bs.F</a:t>
            </a:r>
            <a:r>
              <a:rPr lang="es-ES" dirty="0" smtClean="0">
                <a:solidFill>
                  <a:schemeClr val="bg1"/>
                </a:solidFill>
              </a:rPr>
              <a:t>/$  </a:t>
            </a:r>
            <a:r>
              <a:rPr lang="es-ES" sz="3600" b="1" dirty="0" smtClean="0">
                <a:solidFill>
                  <a:schemeClr val="bg1"/>
                </a:solidFill>
              </a:rPr>
              <a:t>( DOLAR PERMUTA </a:t>
            </a:r>
            <a:r>
              <a:rPr lang="es-ES" dirty="0" smtClean="0">
                <a:solidFill>
                  <a:schemeClr val="bg1"/>
                </a:solidFill>
              </a:rPr>
              <a:t>)</a:t>
            </a:r>
            <a:endParaRPr lang="es-E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4929222"/>
          </a:xfrm>
          <a:solidFill>
            <a:srgbClr val="0000FF"/>
          </a:solidFill>
        </p:spPr>
        <p:txBody>
          <a:bodyPr>
            <a:normAutofit lnSpcReduction="10000"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EJEMPLO DEL CASO B: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UN BONO CON VALOR NOMINAL  DE 9000 $ COMPRADO CON 19350000 Bs. F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EL  VALOR DE MERCADO DEL BONO ES DE 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8500 $</a:t>
            </a:r>
          </a:p>
          <a:p>
            <a:endParaRPr lang="es-ES" dirty="0" smtClean="0">
              <a:solidFill>
                <a:schemeClr val="bg1"/>
              </a:solidFill>
            </a:endParaRPr>
          </a:p>
          <a:p>
            <a:r>
              <a:rPr lang="es-ES" dirty="0" smtClean="0">
                <a:solidFill>
                  <a:schemeClr val="bg1"/>
                </a:solidFill>
              </a:rPr>
              <a:t>TC=(VALOR DE MERCADO EN </a:t>
            </a:r>
            <a:r>
              <a:rPr lang="es-ES" dirty="0" err="1" smtClean="0">
                <a:solidFill>
                  <a:schemeClr val="bg1"/>
                </a:solidFill>
              </a:rPr>
              <a:t>Bs.F</a:t>
            </a:r>
            <a:r>
              <a:rPr lang="es-ES" dirty="0" smtClean="0">
                <a:solidFill>
                  <a:schemeClr val="bg1"/>
                </a:solidFill>
              </a:rPr>
              <a:t> /VALOR DE MERCADO $)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TC=2,276  </a:t>
            </a:r>
            <a:r>
              <a:rPr lang="es-ES" dirty="0" err="1" smtClean="0">
                <a:solidFill>
                  <a:schemeClr val="bg1"/>
                </a:solidFill>
              </a:rPr>
              <a:t>Bs.F</a:t>
            </a:r>
            <a:r>
              <a:rPr lang="es-ES" dirty="0" smtClean="0">
                <a:solidFill>
                  <a:schemeClr val="bg1"/>
                </a:solidFill>
              </a:rPr>
              <a:t>/$     (</a:t>
            </a:r>
            <a:r>
              <a:rPr lang="es-ES" sz="3600" b="1" dirty="0" smtClean="0">
                <a:solidFill>
                  <a:schemeClr val="bg1"/>
                </a:solidFill>
              </a:rPr>
              <a:t>DOLAR PERMUTA</a:t>
            </a:r>
            <a:r>
              <a:rPr lang="es-ES" dirty="0" smtClean="0">
                <a:solidFill>
                  <a:schemeClr val="bg1"/>
                </a:solidFill>
              </a:rPr>
              <a:t>)</a:t>
            </a:r>
            <a:endParaRPr lang="es-E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</p:txBody>
      </p:sp>
      <p:graphicFrame>
        <p:nvGraphicFramePr>
          <p:cNvPr id="4" name="3 Marcador de contenido"/>
          <p:cNvGraphicFramePr>
            <a:graphicFrameLocks/>
          </p:cNvGraphicFramePr>
          <p:nvPr/>
        </p:nvGraphicFramePr>
        <p:xfrm>
          <a:off x="500034" y="1500174"/>
          <a:ext cx="8229600" cy="6126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sz="2700" dirty="0" smtClean="0"/>
              <a:t>FORMACION DEL DÓLAR PERMUTA : CASO 1 </a:t>
            </a:r>
            <a:endParaRPr lang="es-ES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sz="2700" dirty="0" smtClean="0"/>
              <a:t>FORMACION DEL DOLAR PERMUTA: CASO 2 </a:t>
            </a:r>
            <a:endParaRPr lang="es-ES" sz="27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582</Words>
  <Application>Microsoft Office PowerPoint</Application>
  <PresentationFormat>Presentación en pantalla (4:3)</PresentationFormat>
  <Paragraphs>83</Paragraphs>
  <Slides>14</Slides>
  <Notes>0</Notes>
  <HiddenSlides>0</HiddenSlides>
  <MMClips>2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 TEORIA Y POLITICA MONETARIA I  SECCION 02</vt:lpstr>
      <vt:lpstr> OBJETIVOS DE LAS EMISIONES RECIENTES  DE BONOS SOBERANOS Y BONOS  PDVSA </vt:lpstr>
      <vt:lpstr>CIRCULO VICIOSO DE LOS BONOS SOBERANOS Y DE PDVSA</vt:lpstr>
      <vt:lpstr>Diapositiva 4</vt:lpstr>
      <vt:lpstr>¿QUE ES EL DOLAR PERMUTA?</vt:lpstr>
      <vt:lpstr>Diapositiva 6</vt:lpstr>
      <vt:lpstr>Diapositiva 7</vt:lpstr>
      <vt:lpstr> FORMACION DEL DÓLAR PERMUTA : CASO 1 </vt:lpstr>
      <vt:lpstr> FORMACION DEL DOLAR PERMUTA: CASO 2 </vt:lpstr>
      <vt:lpstr>Diapositiva 10</vt:lpstr>
      <vt:lpstr>¿QUE ES EL INNOMBRABLE ?</vt:lpstr>
      <vt:lpstr> FORMACION DEL INNOMBRABLE </vt:lpstr>
      <vt:lpstr> ¿QUE ES EL DÓLAR  IMPLICITO O EFECTIVO?</vt:lpstr>
      <vt:lpstr>¿QUE ES EL DOLAR OFICIAL?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Rivas</dc:creator>
  <cp:lastModifiedBy>Rivas</cp:lastModifiedBy>
  <cp:revision>57</cp:revision>
  <dcterms:created xsi:type="dcterms:W3CDTF">2009-11-10T08:51:24Z</dcterms:created>
  <dcterms:modified xsi:type="dcterms:W3CDTF">2009-11-27T10:14:47Z</dcterms:modified>
</cp:coreProperties>
</file>