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7FC6C6-DE32-49A4-AFEE-A1BB0611519D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93DFEF9-85FA-40CA-94E1-1474077DF01B}">
      <dgm:prSet phldrT="[Texto]" custT="1"/>
      <dgm:spPr/>
      <dgm:t>
        <a:bodyPr/>
        <a:lstStyle/>
        <a:p>
          <a:r>
            <a:rPr lang="es-ES" sz="1800" smtClean="0"/>
            <a:t>PDVSA</a:t>
          </a:r>
          <a:endParaRPr lang="es-ES" sz="1800" dirty="0"/>
        </a:p>
      </dgm:t>
    </dgm:pt>
    <dgm:pt modelId="{41DA9D9D-B776-4F98-80C4-9D359F5494DB}" type="parTrans" cxnId="{6DA5CCF5-D6E7-4849-97A3-B117549530B0}">
      <dgm:prSet/>
      <dgm:spPr/>
      <dgm:t>
        <a:bodyPr/>
        <a:lstStyle/>
        <a:p>
          <a:endParaRPr lang="es-ES"/>
        </a:p>
      </dgm:t>
    </dgm:pt>
    <dgm:pt modelId="{1077D14E-6938-4854-8DC0-9785694F4C15}" type="sibTrans" cxnId="{6DA5CCF5-D6E7-4849-97A3-B117549530B0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D23535DB-59DE-44CD-82ED-B473ACC06A77}">
      <dgm:prSet phldrT="[Texto]" custT="1"/>
      <dgm:spPr/>
      <dgm:t>
        <a:bodyPr/>
        <a:lstStyle/>
        <a:p>
          <a:r>
            <a:rPr lang="es-ES" sz="1800" smtClean="0"/>
            <a:t>BANCA </a:t>
          </a:r>
          <a:endParaRPr lang="es-ES" sz="1800" dirty="0"/>
        </a:p>
      </dgm:t>
    </dgm:pt>
    <dgm:pt modelId="{4C15030B-901F-40A2-B338-9B5A7DE56F88}" type="parTrans" cxnId="{AE968533-F871-4D62-9CE8-64931294C789}">
      <dgm:prSet/>
      <dgm:spPr/>
      <dgm:t>
        <a:bodyPr/>
        <a:lstStyle/>
        <a:p>
          <a:endParaRPr lang="es-ES"/>
        </a:p>
      </dgm:t>
    </dgm:pt>
    <dgm:pt modelId="{379CC1F9-7164-4CDD-9335-2902C72BA881}" type="sibTrans" cxnId="{AE968533-F871-4D62-9CE8-64931294C789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14295807-06F2-420C-A6C1-E572C5E87153}">
      <dgm:prSet phldrT="[Texto]" custT="1"/>
      <dgm:spPr/>
      <dgm:t>
        <a:bodyPr/>
        <a:lstStyle/>
        <a:p>
          <a:r>
            <a:rPr lang="es-ES" sz="1800" smtClean="0"/>
            <a:t>PUBLICO</a:t>
          </a:r>
        </a:p>
        <a:p>
          <a:r>
            <a:rPr lang="es-ES" sz="1800" smtClean="0"/>
            <a:t>GOB. NAC.</a:t>
          </a:r>
        </a:p>
        <a:p>
          <a:r>
            <a:rPr lang="es-ES" sz="1800" smtClean="0"/>
            <a:t>OTROS</a:t>
          </a:r>
          <a:endParaRPr lang="es-ES" sz="1800" dirty="0"/>
        </a:p>
      </dgm:t>
    </dgm:pt>
    <dgm:pt modelId="{64E59E54-9220-45B3-8FAB-27CAD9A1E0FE}" type="parTrans" cxnId="{3DBFB758-F90A-416D-B8B5-D12C29C41BD5}">
      <dgm:prSet/>
      <dgm:spPr/>
      <dgm:t>
        <a:bodyPr/>
        <a:lstStyle/>
        <a:p>
          <a:endParaRPr lang="es-ES"/>
        </a:p>
      </dgm:t>
    </dgm:pt>
    <dgm:pt modelId="{10071EF5-6343-453D-B481-67B68A746238}" type="sibTrans" cxnId="{3DBFB758-F90A-416D-B8B5-D12C29C41BD5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D5D23371-388E-4D99-8082-EDF791B9E1AF}">
      <dgm:prSet phldrT="[Texto]" custT="1"/>
      <dgm:spPr/>
      <dgm:t>
        <a:bodyPr/>
        <a:lstStyle/>
        <a:p>
          <a:r>
            <a:rPr lang="es-ES" sz="1800" smtClean="0"/>
            <a:t>FONDEN</a:t>
          </a:r>
          <a:endParaRPr lang="es-ES" sz="1800" dirty="0"/>
        </a:p>
      </dgm:t>
    </dgm:pt>
    <dgm:pt modelId="{EBEEF3F2-7790-4410-85B8-7EE620043417}" type="parTrans" cxnId="{A812E123-5370-4452-96F4-FD537618B2F0}">
      <dgm:prSet/>
      <dgm:spPr/>
      <dgm:t>
        <a:bodyPr/>
        <a:lstStyle/>
        <a:p>
          <a:endParaRPr lang="es-ES"/>
        </a:p>
      </dgm:t>
    </dgm:pt>
    <dgm:pt modelId="{1E84393F-D9F1-4C4F-AF5E-42EFD2D8A2DD}" type="sibTrans" cxnId="{A812E123-5370-4452-96F4-FD537618B2F0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4F709C28-8805-43C5-8131-E5FD1936574C}">
      <dgm:prSet phldrT="[Texto]" custT="1"/>
      <dgm:spPr/>
      <dgm:t>
        <a:bodyPr/>
        <a:lstStyle/>
        <a:p>
          <a:r>
            <a:rPr lang="es-ES" sz="1800" smtClean="0"/>
            <a:t>GOBIERNO NACIONAL</a:t>
          </a:r>
          <a:endParaRPr lang="es-ES" sz="1800" dirty="0"/>
        </a:p>
      </dgm:t>
    </dgm:pt>
    <dgm:pt modelId="{0C406377-9C47-4449-9F12-1D2C864034F5}" type="parTrans" cxnId="{FB1FC5CE-6B2F-47BB-98B4-6624190B09CF}">
      <dgm:prSet/>
      <dgm:spPr/>
      <dgm:t>
        <a:bodyPr/>
        <a:lstStyle/>
        <a:p>
          <a:endParaRPr lang="es-ES"/>
        </a:p>
      </dgm:t>
    </dgm:pt>
    <dgm:pt modelId="{8B1A976C-F8D3-4225-88B5-9D49F114F0E2}" type="sibTrans" cxnId="{FB1FC5CE-6B2F-47BB-98B4-6624190B09CF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6EA811E1-1F7C-40AC-9091-11F5FD752536}">
      <dgm:prSet phldrT="[Texto]" custT="1"/>
      <dgm:spPr/>
      <dgm:t>
        <a:bodyPr/>
        <a:lstStyle/>
        <a:p>
          <a:r>
            <a:rPr lang="es-ES" sz="1800" smtClean="0"/>
            <a:t>B.C.V.</a:t>
          </a:r>
          <a:endParaRPr lang="es-ES" sz="1800" dirty="0"/>
        </a:p>
      </dgm:t>
    </dgm:pt>
    <dgm:pt modelId="{2BCBF4FA-C399-4AD4-85AD-28CD7BF37534}" type="parTrans" cxnId="{453C60E2-AB0C-4E0C-ABF3-7231A11BBF77}">
      <dgm:prSet/>
      <dgm:spPr/>
      <dgm:t>
        <a:bodyPr/>
        <a:lstStyle/>
        <a:p>
          <a:endParaRPr lang="es-ES"/>
        </a:p>
      </dgm:t>
    </dgm:pt>
    <dgm:pt modelId="{590E9609-F6CD-4EE7-A991-766D858368AD}" type="sibTrans" cxnId="{453C60E2-AB0C-4E0C-ABF3-7231A11BBF77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CA0017C1-58CA-4492-83BB-1208F957B301}">
      <dgm:prSet phldrT="[Texto]" custT="1"/>
      <dgm:spPr/>
      <dgm:t>
        <a:bodyPr/>
        <a:lstStyle/>
        <a:p>
          <a:r>
            <a:rPr lang="es-ES" sz="1800" smtClean="0"/>
            <a:t>ECONOMIA  INTERNA </a:t>
          </a:r>
          <a:endParaRPr lang="es-ES" sz="1800" dirty="0"/>
        </a:p>
      </dgm:t>
    </dgm:pt>
    <dgm:pt modelId="{9BE9E874-C871-4238-9CAF-0A4B2AC53481}" type="parTrans" cxnId="{869BAA25-0466-4143-BA95-5B7CE6595335}">
      <dgm:prSet/>
      <dgm:spPr/>
      <dgm:t>
        <a:bodyPr/>
        <a:lstStyle/>
        <a:p>
          <a:endParaRPr lang="es-ES"/>
        </a:p>
      </dgm:t>
    </dgm:pt>
    <dgm:pt modelId="{4742C4F7-C378-42DE-B7FD-98DA52FBD433}" type="sibTrans" cxnId="{869BAA25-0466-4143-BA95-5B7CE6595335}">
      <dgm:prSet/>
      <dgm:spPr/>
      <dgm:t>
        <a:bodyPr/>
        <a:lstStyle/>
        <a:p>
          <a:endParaRPr lang="es-ES"/>
        </a:p>
      </dgm:t>
    </dgm:pt>
    <dgm:pt modelId="{28081431-A2D1-4882-AA6F-23DCD8F57180}">
      <dgm:prSet phldrT="[Texto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s-ES" sz="1800" smtClean="0"/>
            <a:t>OFERTA   MONETARIA</a:t>
          </a:r>
          <a:endParaRPr lang="es-ES" sz="1800" dirty="0"/>
        </a:p>
      </dgm:t>
    </dgm:pt>
    <dgm:pt modelId="{471132A6-B045-4CE4-B7AC-5723218FEB03}" type="parTrans" cxnId="{1AEA25FA-A118-419C-B2B4-21D199E18F53}">
      <dgm:prSet/>
      <dgm:spPr/>
      <dgm:t>
        <a:bodyPr/>
        <a:lstStyle/>
        <a:p>
          <a:endParaRPr lang="es-ES"/>
        </a:p>
      </dgm:t>
    </dgm:pt>
    <dgm:pt modelId="{15F8C0F9-1E79-42EF-82E1-58F79671C672}" type="sibTrans" cxnId="{1AEA25FA-A118-419C-B2B4-21D199E18F53}">
      <dgm:prSet/>
      <dgm:spPr/>
      <dgm:t>
        <a:bodyPr/>
        <a:lstStyle/>
        <a:p>
          <a:endParaRPr lang="es-ES"/>
        </a:p>
      </dgm:t>
    </dgm:pt>
    <dgm:pt modelId="{24430101-B244-4762-8BE2-59F404F80864}" type="pres">
      <dgm:prSet presAssocID="{737FC6C6-DE32-49A4-AFEE-A1BB061151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497F05-83A4-4D28-8AA0-0ED059CCC9C8}" type="pres">
      <dgm:prSet presAssocID="{B93DFEF9-85FA-40CA-94E1-1474077DF01B}" presName="node" presStyleLbl="node1" presStyleIdx="0" presStyleCnt="8" custScaleX="63997" custLinFactNeighborX="577" custLinFactNeighborY="146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482CE5-C294-4C36-AC1A-DC06096817C6}" type="pres">
      <dgm:prSet presAssocID="{1077D14E-6938-4854-8DC0-9785694F4C15}" presName="sibTrans" presStyleLbl="sibTrans2D1" presStyleIdx="0" presStyleCnt="7" custAng="10800000" custScaleX="160460" custScaleY="73494"/>
      <dgm:spPr/>
      <dgm:t>
        <a:bodyPr/>
        <a:lstStyle/>
        <a:p>
          <a:endParaRPr lang="es-ES"/>
        </a:p>
      </dgm:t>
    </dgm:pt>
    <dgm:pt modelId="{2E209A4D-4DB2-4579-9126-A4D03C5649D1}" type="pres">
      <dgm:prSet presAssocID="{1077D14E-6938-4854-8DC0-9785694F4C15}" presName="connectorText" presStyleLbl="sibTrans2D1" presStyleIdx="0" presStyleCnt="7"/>
      <dgm:spPr/>
      <dgm:t>
        <a:bodyPr/>
        <a:lstStyle/>
        <a:p>
          <a:endParaRPr lang="es-ES"/>
        </a:p>
      </dgm:t>
    </dgm:pt>
    <dgm:pt modelId="{F4DAB1D9-0FE5-46EE-8F1D-FFB73FAC81D6}" type="pres">
      <dgm:prSet presAssocID="{6EA811E1-1F7C-40AC-9091-11F5FD752536}" presName="node" presStyleLbl="node1" presStyleIdx="1" presStyleCnt="8" custScaleX="70438" custLinFactNeighborX="4999" custLinFactNeighborY="146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26F0FE-900C-46BF-8FC3-4D4E5459CCAF}" type="pres">
      <dgm:prSet presAssocID="{590E9609-F6CD-4EE7-A991-766D858368AD}" presName="sibTrans" presStyleLbl="sibTrans2D1" presStyleIdx="1" presStyleCnt="7"/>
      <dgm:spPr/>
      <dgm:t>
        <a:bodyPr/>
        <a:lstStyle/>
        <a:p>
          <a:endParaRPr lang="es-ES"/>
        </a:p>
      </dgm:t>
    </dgm:pt>
    <dgm:pt modelId="{8345C883-01EC-42C5-B65E-EFB34F36EC77}" type="pres">
      <dgm:prSet presAssocID="{590E9609-F6CD-4EE7-A991-766D858368AD}" presName="connectorText" presStyleLbl="sibTrans2D1" presStyleIdx="1" presStyleCnt="7"/>
      <dgm:spPr/>
      <dgm:t>
        <a:bodyPr/>
        <a:lstStyle/>
        <a:p>
          <a:endParaRPr lang="es-ES"/>
        </a:p>
      </dgm:t>
    </dgm:pt>
    <dgm:pt modelId="{6C05944C-0A98-4BFD-AE16-B6BD48841E01}" type="pres">
      <dgm:prSet presAssocID="{D23535DB-59DE-44CD-82ED-B473ACC06A77}" presName="node" presStyleLbl="node1" presStyleIdx="2" presStyleCnt="8" custScaleX="61465" custLinFactNeighborX="19147" custLinFactNeighborY="146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82313F-27DF-497A-87E6-DC49078E48EB}" type="pres">
      <dgm:prSet presAssocID="{379CC1F9-7164-4CDD-9335-2902C72BA881}" presName="sibTrans" presStyleLbl="sibTrans2D1" presStyleIdx="2" presStyleCnt="7"/>
      <dgm:spPr/>
      <dgm:t>
        <a:bodyPr/>
        <a:lstStyle/>
        <a:p>
          <a:endParaRPr lang="es-ES"/>
        </a:p>
      </dgm:t>
    </dgm:pt>
    <dgm:pt modelId="{200CC605-E85F-424E-915E-96B0DDAA23C7}" type="pres">
      <dgm:prSet presAssocID="{379CC1F9-7164-4CDD-9335-2902C72BA881}" presName="connectorText" presStyleLbl="sibTrans2D1" presStyleIdx="2" presStyleCnt="7"/>
      <dgm:spPr/>
      <dgm:t>
        <a:bodyPr/>
        <a:lstStyle/>
        <a:p>
          <a:endParaRPr lang="es-ES"/>
        </a:p>
      </dgm:t>
    </dgm:pt>
    <dgm:pt modelId="{EF1B7D59-ACDF-484C-A6BB-51FF16661C2A}" type="pres">
      <dgm:prSet presAssocID="{14295807-06F2-420C-A6C1-E572C5E87153}" presName="node" presStyleLbl="node1" presStyleIdx="3" presStyleCnt="8" custScaleX="84800" custLinFactNeighborX="33886" custLinFactNeighborY="-6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8363C2-27DE-4B1F-BCFA-92A5C25CA988}" type="pres">
      <dgm:prSet presAssocID="{10071EF5-6343-453D-B481-67B68A746238}" presName="sibTrans" presStyleLbl="sibTrans2D1" presStyleIdx="3" presStyleCnt="7" custLinFactNeighborX="-18197" custLinFactNeighborY="-44"/>
      <dgm:spPr/>
      <dgm:t>
        <a:bodyPr/>
        <a:lstStyle/>
        <a:p>
          <a:endParaRPr lang="es-ES"/>
        </a:p>
      </dgm:t>
    </dgm:pt>
    <dgm:pt modelId="{A141CE08-E82C-46DC-9BA8-81625B7661B8}" type="pres">
      <dgm:prSet presAssocID="{10071EF5-6343-453D-B481-67B68A746238}" presName="connectorText" presStyleLbl="sibTrans2D1" presStyleIdx="3" presStyleCnt="7"/>
      <dgm:spPr/>
      <dgm:t>
        <a:bodyPr/>
        <a:lstStyle/>
        <a:p>
          <a:endParaRPr lang="es-ES"/>
        </a:p>
      </dgm:t>
    </dgm:pt>
    <dgm:pt modelId="{B14783F9-70F2-4973-8E89-E83938A7542A}" type="pres">
      <dgm:prSet presAssocID="{D5D23371-388E-4D99-8082-EDF791B9E1AF}" presName="node" presStyleLbl="node1" presStyleIdx="4" presStyleCnt="8" custScaleX="66735" custLinFactNeighborX="23186" custLinFactNeighborY="-6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275915-AFDA-41EB-8D09-2BD4AE6BCF79}" type="pres">
      <dgm:prSet presAssocID="{1E84393F-D9F1-4C4F-AF5E-42EFD2D8A2DD}" presName="sibTrans" presStyleLbl="sibTrans2D1" presStyleIdx="4" presStyleCnt="7"/>
      <dgm:spPr/>
      <dgm:t>
        <a:bodyPr/>
        <a:lstStyle/>
        <a:p>
          <a:endParaRPr lang="es-ES"/>
        </a:p>
      </dgm:t>
    </dgm:pt>
    <dgm:pt modelId="{7729BB04-7041-4728-95FD-B0CCE7653963}" type="pres">
      <dgm:prSet presAssocID="{1E84393F-D9F1-4C4F-AF5E-42EFD2D8A2DD}" presName="connectorText" presStyleLbl="sibTrans2D1" presStyleIdx="4" presStyleCnt="7"/>
      <dgm:spPr/>
      <dgm:t>
        <a:bodyPr/>
        <a:lstStyle/>
        <a:p>
          <a:endParaRPr lang="es-ES"/>
        </a:p>
      </dgm:t>
    </dgm:pt>
    <dgm:pt modelId="{C395C565-58D6-4A37-87A3-81053092DAF4}" type="pres">
      <dgm:prSet presAssocID="{4F709C28-8805-43C5-8131-E5FD1936574C}" presName="node" presStyleLbl="node1" presStyleIdx="5" presStyleCnt="8" custScaleX="67062" custLinFactNeighborX="21802" custLinFactNeighborY="42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149D55-7FE1-493E-91DC-1255B2350A94}" type="pres">
      <dgm:prSet presAssocID="{8B1A976C-F8D3-4225-88B5-9D49F114F0E2}" presName="sibTrans" presStyleLbl="sibTrans2D1" presStyleIdx="5" presStyleCnt="7" custLinFactNeighborX="29142" custLinFactNeighborY="20850"/>
      <dgm:spPr/>
      <dgm:t>
        <a:bodyPr/>
        <a:lstStyle/>
        <a:p>
          <a:endParaRPr lang="es-ES"/>
        </a:p>
      </dgm:t>
    </dgm:pt>
    <dgm:pt modelId="{A7EAE31E-EA47-4FEF-97BC-C274ED7B8F41}" type="pres">
      <dgm:prSet presAssocID="{8B1A976C-F8D3-4225-88B5-9D49F114F0E2}" presName="connectorText" presStyleLbl="sibTrans2D1" presStyleIdx="5" presStyleCnt="7"/>
      <dgm:spPr/>
      <dgm:t>
        <a:bodyPr/>
        <a:lstStyle/>
        <a:p>
          <a:endParaRPr lang="es-ES"/>
        </a:p>
      </dgm:t>
    </dgm:pt>
    <dgm:pt modelId="{6F882CEE-1413-4DF7-AD96-F48673B5A69F}" type="pres">
      <dgm:prSet presAssocID="{CA0017C1-58CA-4492-83BB-1208F957B301}" presName="node" presStyleLbl="node1" presStyleIdx="6" presStyleCnt="8" custAng="10800000" custFlipVert="1" custScaleX="114381" custScaleY="62292" custLinFactX="6800" custLinFactNeighborX="100000" custLinFactNeighborY="-402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682040-926B-4A9C-ABF7-BD6908DFA50E}" type="pres">
      <dgm:prSet presAssocID="{4742C4F7-C378-42DE-B7FD-98DA52FBD433}" presName="sibTrans" presStyleLbl="sibTrans2D1" presStyleIdx="6" presStyleCnt="7" custAng="10799952" custFlipVert="1" custFlipHor="1" custScaleX="239520" custScaleY="46094" custLinFactNeighborX="-30343" custLinFactNeighborY="-2700"/>
      <dgm:spPr/>
      <dgm:t>
        <a:bodyPr/>
        <a:lstStyle/>
        <a:p>
          <a:endParaRPr lang="es-ES"/>
        </a:p>
      </dgm:t>
    </dgm:pt>
    <dgm:pt modelId="{DB15407E-B11F-488E-A590-6A42108ABC00}" type="pres">
      <dgm:prSet presAssocID="{4742C4F7-C378-42DE-B7FD-98DA52FBD433}" presName="connectorText" presStyleLbl="sibTrans2D1" presStyleIdx="6" presStyleCnt="7"/>
      <dgm:spPr/>
      <dgm:t>
        <a:bodyPr/>
        <a:lstStyle/>
        <a:p>
          <a:endParaRPr lang="es-ES"/>
        </a:p>
      </dgm:t>
    </dgm:pt>
    <dgm:pt modelId="{32415C4F-894E-41B1-89FA-076E17A70D05}" type="pres">
      <dgm:prSet presAssocID="{28081431-A2D1-4882-AA6F-23DCD8F57180}" presName="node" presStyleLbl="node1" presStyleIdx="7" presStyleCnt="8" custAng="10800000" custFlipVert="1" custScaleX="114235" custScaleY="25638" custLinFactNeighborX="-47581" custLinFactNeighborY="-195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26358CB-2FCF-4EC1-8736-95EC452A5020}" type="presOf" srcId="{1077D14E-6938-4854-8DC0-9785694F4C15}" destId="{0A482CE5-C294-4C36-AC1A-DC06096817C6}" srcOrd="0" destOrd="0" presId="urn:microsoft.com/office/officeart/2005/8/layout/process5"/>
    <dgm:cxn modelId="{687E17C4-4641-4987-B447-064A530F8AF5}" type="presOf" srcId="{1077D14E-6938-4854-8DC0-9785694F4C15}" destId="{2E209A4D-4DB2-4579-9126-A4D03C5649D1}" srcOrd="1" destOrd="0" presId="urn:microsoft.com/office/officeart/2005/8/layout/process5"/>
    <dgm:cxn modelId="{453C60E2-AB0C-4E0C-ABF3-7231A11BBF77}" srcId="{737FC6C6-DE32-49A4-AFEE-A1BB0611519D}" destId="{6EA811E1-1F7C-40AC-9091-11F5FD752536}" srcOrd="1" destOrd="0" parTransId="{2BCBF4FA-C399-4AD4-85AD-28CD7BF37534}" sibTransId="{590E9609-F6CD-4EE7-A991-766D858368AD}"/>
    <dgm:cxn modelId="{2E25242D-13AD-4383-ACF7-15803F29ABD8}" type="presOf" srcId="{10071EF5-6343-453D-B481-67B68A746238}" destId="{3C8363C2-27DE-4B1F-BCFA-92A5C25CA988}" srcOrd="0" destOrd="0" presId="urn:microsoft.com/office/officeart/2005/8/layout/process5"/>
    <dgm:cxn modelId="{4E5A3F88-B116-48AB-8E6E-6CC50B950D03}" type="presOf" srcId="{8B1A976C-F8D3-4225-88B5-9D49F114F0E2}" destId="{A7EAE31E-EA47-4FEF-97BC-C274ED7B8F41}" srcOrd="1" destOrd="0" presId="urn:microsoft.com/office/officeart/2005/8/layout/process5"/>
    <dgm:cxn modelId="{2B8D971C-E57D-4C22-89DD-2F8F0DF953B0}" type="presOf" srcId="{737FC6C6-DE32-49A4-AFEE-A1BB0611519D}" destId="{24430101-B244-4762-8BE2-59F404F80864}" srcOrd="0" destOrd="0" presId="urn:microsoft.com/office/officeart/2005/8/layout/process5"/>
    <dgm:cxn modelId="{AE968533-F871-4D62-9CE8-64931294C789}" srcId="{737FC6C6-DE32-49A4-AFEE-A1BB0611519D}" destId="{D23535DB-59DE-44CD-82ED-B473ACC06A77}" srcOrd="2" destOrd="0" parTransId="{4C15030B-901F-40A2-B338-9B5A7DE56F88}" sibTransId="{379CC1F9-7164-4CDD-9335-2902C72BA881}"/>
    <dgm:cxn modelId="{22754219-54C7-450B-9713-58D63C08036A}" type="presOf" srcId="{379CC1F9-7164-4CDD-9335-2902C72BA881}" destId="{200CC605-E85F-424E-915E-96B0DDAA23C7}" srcOrd="1" destOrd="0" presId="urn:microsoft.com/office/officeart/2005/8/layout/process5"/>
    <dgm:cxn modelId="{1FB27C78-F435-46F5-BFCA-250D2C46E77F}" type="presOf" srcId="{4F709C28-8805-43C5-8131-E5FD1936574C}" destId="{C395C565-58D6-4A37-87A3-81053092DAF4}" srcOrd="0" destOrd="0" presId="urn:microsoft.com/office/officeart/2005/8/layout/process5"/>
    <dgm:cxn modelId="{9FBE071A-7B71-43E6-859D-00291B3E35ED}" type="presOf" srcId="{D5D23371-388E-4D99-8082-EDF791B9E1AF}" destId="{B14783F9-70F2-4973-8E89-E83938A7542A}" srcOrd="0" destOrd="0" presId="urn:microsoft.com/office/officeart/2005/8/layout/process5"/>
    <dgm:cxn modelId="{AF23F87D-2263-4232-8B88-122A2C310DEB}" type="presOf" srcId="{10071EF5-6343-453D-B481-67B68A746238}" destId="{A141CE08-E82C-46DC-9BA8-81625B7661B8}" srcOrd="1" destOrd="0" presId="urn:microsoft.com/office/officeart/2005/8/layout/process5"/>
    <dgm:cxn modelId="{CEC86622-8BE2-49F2-A923-C66190D9F1FE}" type="presOf" srcId="{4742C4F7-C378-42DE-B7FD-98DA52FBD433}" destId="{A4682040-926B-4A9C-ABF7-BD6908DFA50E}" srcOrd="0" destOrd="0" presId="urn:microsoft.com/office/officeart/2005/8/layout/process5"/>
    <dgm:cxn modelId="{684CCE96-C207-4921-A2B8-1B28ADC5A52C}" type="presOf" srcId="{590E9609-F6CD-4EE7-A991-766D858368AD}" destId="{CD26F0FE-900C-46BF-8FC3-4D4E5459CCAF}" srcOrd="0" destOrd="0" presId="urn:microsoft.com/office/officeart/2005/8/layout/process5"/>
    <dgm:cxn modelId="{FB1FC5CE-6B2F-47BB-98B4-6624190B09CF}" srcId="{737FC6C6-DE32-49A4-AFEE-A1BB0611519D}" destId="{4F709C28-8805-43C5-8131-E5FD1936574C}" srcOrd="5" destOrd="0" parTransId="{0C406377-9C47-4449-9F12-1D2C864034F5}" sibTransId="{8B1A976C-F8D3-4225-88B5-9D49F114F0E2}"/>
    <dgm:cxn modelId="{1DCC65A9-29BD-4A9F-B754-431E8E2C1950}" type="presOf" srcId="{1E84393F-D9F1-4C4F-AF5E-42EFD2D8A2DD}" destId="{7729BB04-7041-4728-95FD-B0CCE7653963}" srcOrd="1" destOrd="0" presId="urn:microsoft.com/office/officeart/2005/8/layout/process5"/>
    <dgm:cxn modelId="{A933576F-2649-4D14-A9B3-D762C065F094}" type="presOf" srcId="{28081431-A2D1-4882-AA6F-23DCD8F57180}" destId="{32415C4F-894E-41B1-89FA-076E17A70D05}" srcOrd="0" destOrd="0" presId="urn:microsoft.com/office/officeart/2005/8/layout/process5"/>
    <dgm:cxn modelId="{3FCA84E6-5F36-4B5F-B758-0BF60E8A1902}" type="presOf" srcId="{4742C4F7-C378-42DE-B7FD-98DA52FBD433}" destId="{DB15407E-B11F-488E-A590-6A42108ABC00}" srcOrd="1" destOrd="0" presId="urn:microsoft.com/office/officeart/2005/8/layout/process5"/>
    <dgm:cxn modelId="{9A5E52F0-07EB-40E0-9F75-00F4BD55C822}" type="presOf" srcId="{8B1A976C-F8D3-4225-88B5-9D49F114F0E2}" destId="{5E149D55-7FE1-493E-91DC-1255B2350A94}" srcOrd="0" destOrd="0" presId="urn:microsoft.com/office/officeart/2005/8/layout/process5"/>
    <dgm:cxn modelId="{24D7D215-1659-4A7A-9C78-BE2859C73780}" type="presOf" srcId="{14295807-06F2-420C-A6C1-E572C5E87153}" destId="{EF1B7D59-ACDF-484C-A6BB-51FF16661C2A}" srcOrd="0" destOrd="0" presId="urn:microsoft.com/office/officeart/2005/8/layout/process5"/>
    <dgm:cxn modelId="{C8DDCD7C-89D2-43C4-9492-8037AA53078C}" type="presOf" srcId="{6EA811E1-1F7C-40AC-9091-11F5FD752536}" destId="{F4DAB1D9-0FE5-46EE-8F1D-FFB73FAC81D6}" srcOrd="0" destOrd="0" presId="urn:microsoft.com/office/officeart/2005/8/layout/process5"/>
    <dgm:cxn modelId="{A812E123-5370-4452-96F4-FD537618B2F0}" srcId="{737FC6C6-DE32-49A4-AFEE-A1BB0611519D}" destId="{D5D23371-388E-4D99-8082-EDF791B9E1AF}" srcOrd="4" destOrd="0" parTransId="{EBEEF3F2-7790-4410-85B8-7EE620043417}" sibTransId="{1E84393F-D9F1-4C4F-AF5E-42EFD2D8A2DD}"/>
    <dgm:cxn modelId="{869BAA25-0466-4143-BA95-5B7CE6595335}" srcId="{737FC6C6-DE32-49A4-AFEE-A1BB0611519D}" destId="{CA0017C1-58CA-4492-83BB-1208F957B301}" srcOrd="6" destOrd="0" parTransId="{9BE9E874-C871-4238-9CAF-0A4B2AC53481}" sibTransId="{4742C4F7-C378-42DE-B7FD-98DA52FBD433}"/>
    <dgm:cxn modelId="{6DA5CCF5-D6E7-4849-97A3-B117549530B0}" srcId="{737FC6C6-DE32-49A4-AFEE-A1BB0611519D}" destId="{B93DFEF9-85FA-40CA-94E1-1474077DF01B}" srcOrd="0" destOrd="0" parTransId="{41DA9D9D-B776-4F98-80C4-9D359F5494DB}" sibTransId="{1077D14E-6938-4854-8DC0-9785694F4C15}"/>
    <dgm:cxn modelId="{3DBFB758-F90A-416D-B8B5-D12C29C41BD5}" srcId="{737FC6C6-DE32-49A4-AFEE-A1BB0611519D}" destId="{14295807-06F2-420C-A6C1-E572C5E87153}" srcOrd="3" destOrd="0" parTransId="{64E59E54-9220-45B3-8FAB-27CAD9A1E0FE}" sibTransId="{10071EF5-6343-453D-B481-67B68A746238}"/>
    <dgm:cxn modelId="{1AEA25FA-A118-419C-B2B4-21D199E18F53}" srcId="{737FC6C6-DE32-49A4-AFEE-A1BB0611519D}" destId="{28081431-A2D1-4882-AA6F-23DCD8F57180}" srcOrd="7" destOrd="0" parTransId="{471132A6-B045-4CE4-B7AC-5723218FEB03}" sibTransId="{15F8C0F9-1E79-42EF-82E1-58F79671C672}"/>
    <dgm:cxn modelId="{A1D43699-61CA-4AF1-8FBD-2C3CCA79AB03}" type="presOf" srcId="{590E9609-F6CD-4EE7-A991-766D858368AD}" destId="{8345C883-01EC-42C5-B65E-EFB34F36EC77}" srcOrd="1" destOrd="0" presId="urn:microsoft.com/office/officeart/2005/8/layout/process5"/>
    <dgm:cxn modelId="{12869964-0A22-4AAD-87EF-B0AD1485D07D}" type="presOf" srcId="{379CC1F9-7164-4CDD-9335-2902C72BA881}" destId="{3782313F-27DF-497A-87E6-DC49078E48EB}" srcOrd="0" destOrd="0" presId="urn:microsoft.com/office/officeart/2005/8/layout/process5"/>
    <dgm:cxn modelId="{EEFC88EF-C20D-46EF-B9C2-834CD52FB648}" type="presOf" srcId="{1E84393F-D9F1-4C4F-AF5E-42EFD2D8A2DD}" destId="{C8275915-AFDA-41EB-8D09-2BD4AE6BCF79}" srcOrd="0" destOrd="0" presId="urn:microsoft.com/office/officeart/2005/8/layout/process5"/>
    <dgm:cxn modelId="{89875FF5-94D6-4E7E-A2C4-73277418416E}" type="presOf" srcId="{D23535DB-59DE-44CD-82ED-B473ACC06A77}" destId="{6C05944C-0A98-4BFD-AE16-B6BD48841E01}" srcOrd="0" destOrd="0" presId="urn:microsoft.com/office/officeart/2005/8/layout/process5"/>
    <dgm:cxn modelId="{54085A14-FB69-47B4-9F30-03DFDD6A813D}" type="presOf" srcId="{B93DFEF9-85FA-40CA-94E1-1474077DF01B}" destId="{F8497F05-83A4-4D28-8AA0-0ED059CCC9C8}" srcOrd="0" destOrd="0" presId="urn:microsoft.com/office/officeart/2005/8/layout/process5"/>
    <dgm:cxn modelId="{655C440F-6868-4C3E-AEDA-5F343B0B92FB}" type="presOf" srcId="{CA0017C1-58CA-4492-83BB-1208F957B301}" destId="{6F882CEE-1413-4DF7-AD96-F48673B5A69F}" srcOrd="0" destOrd="0" presId="urn:microsoft.com/office/officeart/2005/8/layout/process5"/>
    <dgm:cxn modelId="{0C2CCFF2-E9DD-498E-8C94-E767585595B6}" type="presParOf" srcId="{24430101-B244-4762-8BE2-59F404F80864}" destId="{F8497F05-83A4-4D28-8AA0-0ED059CCC9C8}" srcOrd="0" destOrd="0" presId="urn:microsoft.com/office/officeart/2005/8/layout/process5"/>
    <dgm:cxn modelId="{26799C74-0326-4CB3-95C7-06579181D6EA}" type="presParOf" srcId="{24430101-B244-4762-8BE2-59F404F80864}" destId="{0A482CE5-C294-4C36-AC1A-DC06096817C6}" srcOrd="1" destOrd="0" presId="urn:microsoft.com/office/officeart/2005/8/layout/process5"/>
    <dgm:cxn modelId="{ABADB26C-51FF-4A10-8998-A2EA17D63E7A}" type="presParOf" srcId="{0A482CE5-C294-4C36-AC1A-DC06096817C6}" destId="{2E209A4D-4DB2-4579-9126-A4D03C5649D1}" srcOrd="0" destOrd="0" presId="urn:microsoft.com/office/officeart/2005/8/layout/process5"/>
    <dgm:cxn modelId="{DFEF92E3-982C-4F96-BA9C-4E9A36A77F29}" type="presParOf" srcId="{24430101-B244-4762-8BE2-59F404F80864}" destId="{F4DAB1D9-0FE5-46EE-8F1D-FFB73FAC81D6}" srcOrd="2" destOrd="0" presId="urn:microsoft.com/office/officeart/2005/8/layout/process5"/>
    <dgm:cxn modelId="{44B4311B-90B9-49D2-A2CD-C0F2AC8DCA79}" type="presParOf" srcId="{24430101-B244-4762-8BE2-59F404F80864}" destId="{CD26F0FE-900C-46BF-8FC3-4D4E5459CCAF}" srcOrd="3" destOrd="0" presId="urn:microsoft.com/office/officeart/2005/8/layout/process5"/>
    <dgm:cxn modelId="{722C192A-2281-4DB3-8256-4B83BD212AB8}" type="presParOf" srcId="{CD26F0FE-900C-46BF-8FC3-4D4E5459CCAF}" destId="{8345C883-01EC-42C5-B65E-EFB34F36EC77}" srcOrd="0" destOrd="0" presId="urn:microsoft.com/office/officeart/2005/8/layout/process5"/>
    <dgm:cxn modelId="{CC8B3C4F-F60C-437D-AE67-85F3441ED6BE}" type="presParOf" srcId="{24430101-B244-4762-8BE2-59F404F80864}" destId="{6C05944C-0A98-4BFD-AE16-B6BD48841E01}" srcOrd="4" destOrd="0" presId="urn:microsoft.com/office/officeart/2005/8/layout/process5"/>
    <dgm:cxn modelId="{F1929E5A-8E5D-4567-A846-C0091B2EE79B}" type="presParOf" srcId="{24430101-B244-4762-8BE2-59F404F80864}" destId="{3782313F-27DF-497A-87E6-DC49078E48EB}" srcOrd="5" destOrd="0" presId="urn:microsoft.com/office/officeart/2005/8/layout/process5"/>
    <dgm:cxn modelId="{D7E6B337-5128-4A7C-82B3-BEDBEC664E00}" type="presParOf" srcId="{3782313F-27DF-497A-87E6-DC49078E48EB}" destId="{200CC605-E85F-424E-915E-96B0DDAA23C7}" srcOrd="0" destOrd="0" presId="urn:microsoft.com/office/officeart/2005/8/layout/process5"/>
    <dgm:cxn modelId="{89FD7238-BC6E-4C99-ACFA-B38E53807512}" type="presParOf" srcId="{24430101-B244-4762-8BE2-59F404F80864}" destId="{EF1B7D59-ACDF-484C-A6BB-51FF16661C2A}" srcOrd="6" destOrd="0" presId="urn:microsoft.com/office/officeart/2005/8/layout/process5"/>
    <dgm:cxn modelId="{70D0D58D-4B10-4A42-AE1E-59E249FA38F8}" type="presParOf" srcId="{24430101-B244-4762-8BE2-59F404F80864}" destId="{3C8363C2-27DE-4B1F-BCFA-92A5C25CA988}" srcOrd="7" destOrd="0" presId="urn:microsoft.com/office/officeart/2005/8/layout/process5"/>
    <dgm:cxn modelId="{6A6D9191-6B70-4AC0-86A5-1F8A7A8FBD2A}" type="presParOf" srcId="{3C8363C2-27DE-4B1F-BCFA-92A5C25CA988}" destId="{A141CE08-E82C-46DC-9BA8-81625B7661B8}" srcOrd="0" destOrd="0" presId="urn:microsoft.com/office/officeart/2005/8/layout/process5"/>
    <dgm:cxn modelId="{D716A6BD-9E64-4528-9D2E-2D3C77CBF80C}" type="presParOf" srcId="{24430101-B244-4762-8BE2-59F404F80864}" destId="{B14783F9-70F2-4973-8E89-E83938A7542A}" srcOrd="8" destOrd="0" presId="urn:microsoft.com/office/officeart/2005/8/layout/process5"/>
    <dgm:cxn modelId="{55281AAC-9C06-4477-B61A-74BF0BCF46B0}" type="presParOf" srcId="{24430101-B244-4762-8BE2-59F404F80864}" destId="{C8275915-AFDA-41EB-8D09-2BD4AE6BCF79}" srcOrd="9" destOrd="0" presId="urn:microsoft.com/office/officeart/2005/8/layout/process5"/>
    <dgm:cxn modelId="{27FD5D58-F1D7-4795-A46D-77D35BC82C0E}" type="presParOf" srcId="{C8275915-AFDA-41EB-8D09-2BD4AE6BCF79}" destId="{7729BB04-7041-4728-95FD-B0CCE7653963}" srcOrd="0" destOrd="0" presId="urn:microsoft.com/office/officeart/2005/8/layout/process5"/>
    <dgm:cxn modelId="{2017CFB8-7B05-461D-8207-4A79704B8C7C}" type="presParOf" srcId="{24430101-B244-4762-8BE2-59F404F80864}" destId="{C395C565-58D6-4A37-87A3-81053092DAF4}" srcOrd="10" destOrd="0" presId="urn:microsoft.com/office/officeart/2005/8/layout/process5"/>
    <dgm:cxn modelId="{8BC29B35-D516-4511-B6B3-392BA081D3EF}" type="presParOf" srcId="{24430101-B244-4762-8BE2-59F404F80864}" destId="{5E149D55-7FE1-493E-91DC-1255B2350A94}" srcOrd="11" destOrd="0" presId="urn:microsoft.com/office/officeart/2005/8/layout/process5"/>
    <dgm:cxn modelId="{A921C2ED-1ED9-4A05-B19F-9DC1AA024735}" type="presParOf" srcId="{5E149D55-7FE1-493E-91DC-1255B2350A94}" destId="{A7EAE31E-EA47-4FEF-97BC-C274ED7B8F41}" srcOrd="0" destOrd="0" presId="urn:microsoft.com/office/officeart/2005/8/layout/process5"/>
    <dgm:cxn modelId="{AF94AAB2-38D5-4DAA-BD85-9831D3B57740}" type="presParOf" srcId="{24430101-B244-4762-8BE2-59F404F80864}" destId="{6F882CEE-1413-4DF7-AD96-F48673B5A69F}" srcOrd="12" destOrd="0" presId="urn:microsoft.com/office/officeart/2005/8/layout/process5"/>
    <dgm:cxn modelId="{FD3A0C51-3493-4E69-B32B-2B98632B0E7E}" type="presParOf" srcId="{24430101-B244-4762-8BE2-59F404F80864}" destId="{A4682040-926B-4A9C-ABF7-BD6908DFA50E}" srcOrd="13" destOrd="0" presId="urn:microsoft.com/office/officeart/2005/8/layout/process5"/>
    <dgm:cxn modelId="{CB77420B-00A0-46C5-AAC4-F4D49284111C}" type="presParOf" srcId="{A4682040-926B-4A9C-ABF7-BD6908DFA50E}" destId="{DB15407E-B11F-488E-A590-6A42108ABC00}" srcOrd="0" destOrd="0" presId="urn:microsoft.com/office/officeart/2005/8/layout/process5"/>
    <dgm:cxn modelId="{17BB618D-2E6A-47DB-89BA-0EE9FC8678E1}" type="presParOf" srcId="{24430101-B244-4762-8BE2-59F404F80864}" destId="{32415C4F-894E-41B1-89FA-076E17A70D05}" srcOrd="14" destOrd="0" presId="urn:microsoft.com/office/officeart/2005/8/layout/process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497F05-83A4-4D28-8AA0-0ED059CCC9C8}">
      <dsp:nvSpPr>
        <dsp:cNvPr id="0" name=""/>
        <dsp:cNvSpPr/>
      </dsp:nvSpPr>
      <dsp:spPr>
        <a:xfrm>
          <a:off x="1393188" y="214449"/>
          <a:ext cx="1559836" cy="14624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PDVSA</a:t>
          </a:r>
          <a:endParaRPr lang="es-ES" sz="1800" kern="1200" dirty="0"/>
        </a:p>
      </dsp:txBody>
      <dsp:txXfrm>
        <a:off x="1393188" y="214449"/>
        <a:ext cx="1559836" cy="1462415"/>
      </dsp:txXfrm>
    </dsp:sp>
    <dsp:sp modelId="{0A482CE5-C294-4C36-AC1A-DC06096817C6}">
      <dsp:nvSpPr>
        <dsp:cNvPr id="0" name=""/>
        <dsp:cNvSpPr/>
      </dsp:nvSpPr>
      <dsp:spPr>
        <a:xfrm rot="10800000">
          <a:off x="3017752" y="723534"/>
          <a:ext cx="920789" cy="44424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900" kern="1200"/>
        </a:p>
      </dsp:txBody>
      <dsp:txXfrm rot="10800000">
        <a:off x="3017752" y="723534"/>
        <a:ext cx="920789" cy="444245"/>
      </dsp:txXfrm>
    </dsp:sp>
    <dsp:sp modelId="{F4DAB1D9-0FE5-46EE-8F1D-FFB73FAC81D6}">
      <dsp:nvSpPr>
        <dsp:cNvPr id="0" name=""/>
        <dsp:cNvSpPr/>
      </dsp:nvSpPr>
      <dsp:spPr>
        <a:xfrm>
          <a:off x="4035749" y="214449"/>
          <a:ext cx="1716827" cy="14624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B.C.V.</a:t>
          </a:r>
          <a:endParaRPr lang="es-ES" sz="1800" kern="1200" dirty="0"/>
        </a:p>
      </dsp:txBody>
      <dsp:txXfrm>
        <a:off x="4035749" y="214449"/>
        <a:ext cx="1716827" cy="1462415"/>
      </dsp:txXfrm>
    </dsp:sp>
    <dsp:sp modelId="{CD26F0FE-900C-46BF-8FC3-4D4E5459CCAF}">
      <dsp:nvSpPr>
        <dsp:cNvPr id="0" name=""/>
        <dsp:cNvSpPr/>
      </dsp:nvSpPr>
      <dsp:spPr>
        <a:xfrm rot="21599845">
          <a:off x="6042928" y="643357"/>
          <a:ext cx="699484" cy="60446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500" kern="1200"/>
        </a:p>
      </dsp:txBody>
      <dsp:txXfrm rot="21599845">
        <a:off x="6042928" y="643357"/>
        <a:ext cx="699484" cy="604465"/>
      </dsp:txXfrm>
    </dsp:sp>
    <dsp:sp modelId="{6C05944C-0A98-4BFD-AE16-B6BD48841E01}">
      <dsp:nvSpPr>
        <dsp:cNvPr id="0" name=""/>
        <dsp:cNvSpPr/>
      </dsp:nvSpPr>
      <dsp:spPr>
        <a:xfrm>
          <a:off x="7072358" y="214317"/>
          <a:ext cx="1498123" cy="14624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BANCA </a:t>
          </a:r>
          <a:endParaRPr lang="es-ES" sz="1800" kern="1200" dirty="0"/>
        </a:p>
      </dsp:txBody>
      <dsp:txXfrm>
        <a:off x="7072358" y="214317"/>
        <a:ext cx="1498123" cy="1462415"/>
      </dsp:txXfrm>
    </dsp:sp>
    <dsp:sp modelId="{3782313F-27DF-497A-87E6-DC49078E48EB}">
      <dsp:nvSpPr>
        <dsp:cNvPr id="0" name=""/>
        <dsp:cNvSpPr/>
      </dsp:nvSpPr>
      <dsp:spPr>
        <a:xfrm rot="5283841">
          <a:off x="7659031" y="1739298"/>
          <a:ext cx="398872" cy="60446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 rot="5283841">
        <a:off x="7659031" y="1739298"/>
        <a:ext cx="398872" cy="604465"/>
      </dsp:txXfrm>
    </dsp:sp>
    <dsp:sp modelId="{EF1B7D59-ACDF-484C-A6BB-51FF16661C2A}">
      <dsp:nvSpPr>
        <dsp:cNvPr id="0" name=""/>
        <dsp:cNvSpPr/>
      </dsp:nvSpPr>
      <dsp:spPr>
        <a:xfrm>
          <a:off x="6862837" y="2428892"/>
          <a:ext cx="2066880" cy="14624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PUBLICO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GOB. NAC.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OTROS</a:t>
          </a:r>
          <a:endParaRPr lang="es-ES" sz="1800" kern="1200" dirty="0"/>
        </a:p>
      </dsp:txBody>
      <dsp:txXfrm>
        <a:off x="6862837" y="2428892"/>
        <a:ext cx="2066880" cy="1462415"/>
      </dsp:txXfrm>
    </dsp:sp>
    <dsp:sp modelId="{3C8363C2-27DE-4B1F-BCFA-92A5C25CA988}">
      <dsp:nvSpPr>
        <dsp:cNvPr id="0" name=""/>
        <dsp:cNvSpPr/>
      </dsp:nvSpPr>
      <dsp:spPr>
        <a:xfrm rot="10800000">
          <a:off x="5816856" y="2857602"/>
          <a:ext cx="654939" cy="60446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500" kern="1200"/>
        </a:p>
      </dsp:txBody>
      <dsp:txXfrm rot="10800000">
        <a:off x="5816856" y="2857602"/>
        <a:ext cx="654939" cy="604465"/>
      </dsp:txXfrm>
    </dsp:sp>
    <dsp:sp modelId="{B14783F9-70F2-4973-8E89-E83938A7542A}">
      <dsp:nvSpPr>
        <dsp:cNvPr id="0" name=""/>
        <dsp:cNvSpPr/>
      </dsp:nvSpPr>
      <dsp:spPr>
        <a:xfrm>
          <a:off x="4000529" y="2428892"/>
          <a:ext cx="1626571" cy="146241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FONDEN</a:t>
          </a:r>
          <a:endParaRPr lang="es-ES" sz="1800" kern="1200" dirty="0"/>
        </a:p>
      </dsp:txBody>
      <dsp:txXfrm>
        <a:off x="4000529" y="2428892"/>
        <a:ext cx="1626571" cy="1462415"/>
      </dsp:txXfrm>
    </dsp:sp>
    <dsp:sp modelId="{C8275915-AFDA-41EB-8D09-2BD4AE6BCF79}">
      <dsp:nvSpPr>
        <dsp:cNvPr id="0" name=""/>
        <dsp:cNvSpPr/>
      </dsp:nvSpPr>
      <dsp:spPr>
        <a:xfrm rot="10706969">
          <a:off x="3243924" y="2893124"/>
          <a:ext cx="534794" cy="60446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500" kern="1200"/>
        </a:p>
      </dsp:txBody>
      <dsp:txXfrm rot="10706969">
        <a:off x="3243924" y="2893124"/>
        <a:ext cx="534794" cy="604465"/>
      </dsp:txXfrm>
    </dsp:sp>
    <dsp:sp modelId="{C395C565-58D6-4A37-87A3-81053092DAF4}">
      <dsp:nvSpPr>
        <dsp:cNvPr id="0" name=""/>
        <dsp:cNvSpPr/>
      </dsp:nvSpPr>
      <dsp:spPr>
        <a:xfrm>
          <a:off x="1357310" y="2500331"/>
          <a:ext cx="1634542" cy="14624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GOBIERNO NACIONAL</a:t>
          </a:r>
          <a:endParaRPr lang="es-ES" sz="1800" kern="1200" dirty="0"/>
        </a:p>
      </dsp:txBody>
      <dsp:txXfrm>
        <a:off x="1357310" y="2500331"/>
        <a:ext cx="1634542" cy="1462415"/>
      </dsp:txXfrm>
    </dsp:sp>
    <dsp:sp modelId="{5E149D55-7FE1-493E-91DC-1255B2350A94}">
      <dsp:nvSpPr>
        <dsp:cNvPr id="0" name=""/>
        <dsp:cNvSpPr/>
      </dsp:nvSpPr>
      <dsp:spPr>
        <a:xfrm rot="1781634">
          <a:off x="3361169" y="3806905"/>
          <a:ext cx="629859" cy="60446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500" kern="1200"/>
        </a:p>
      </dsp:txBody>
      <dsp:txXfrm rot="1781634">
        <a:off x="3361169" y="3806905"/>
        <a:ext cx="629859" cy="604465"/>
      </dsp:txXfrm>
    </dsp:sp>
    <dsp:sp modelId="{6F882CEE-1413-4DF7-AD96-F48673B5A69F}">
      <dsp:nvSpPr>
        <dsp:cNvPr id="0" name=""/>
        <dsp:cNvSpPr/>
      </dsp:nvSpPr>
      <dsp:spPr>
        <a:xfrm rot="10800000" flipV="1">
          <a:off x="3429017" y="4286287"/>
          <a:ext cx="2787876" cy="91096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ECONOMIA  INTERNA </a:t>
          </a:r>
          <a:endParaRPr lang="es-ES" sz="1800" kern="1200" dirty="0"/>
        </a:p>
      </dsp:txBody>
      <dsp:txXfrm rot="10800000" flipV="1">
        <a:off x="3429017" y="4286287"/>
        <a:ext cx="2787876" cy="910968"/>
      </dsp:txXfrm>
    </dsp:sp>
    <dsp:sp modelId="{A4682040-926B-4A9C-ABF7-BD6908DFA50E}">
      <dsp:nvSpPr>
        <dsp:cNvPr id="0" name=""/>
        <dsp:cNvSpPr/>
      </dsp:nvSpPr>
      <dsp:spPr>
        <a:xfrm rot="5420107" flipH="1" flipV="1">
          <a:off x="4551181" y="4876980"/>
          <a:ext cx="430950" cy="278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/>
        </a:p>
      </dsp:txBody>
      <dsp:txXfrm rot="5420107" flipH="1" flipV="1">
        <a:off x="4551181" y="4876980"/>
        <a:ext cx="430950" cy="278622"/>
      </dsp:txXfrm>
    </dsp:sp>
    <dsp:sp modelId="{32415C4F-894E-41B1-89FA-076E17A70D05}">
      <dsp:nvSpPr>
        <dsp:cNvPr id="0" name=""/>
        <dsp:cNvSpPr/>
      </dsp:nvSpPr>
      <dsp:spPr>
        <a:xfrm rot="10800000" flipV="1">
          <a:off x="3429017" y="4857784"/>
          <a:ext cx="2784317" cy="37493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OFERTA   MONETARIA</a:t>
          </a:r>
          <a:endParaRPr lang="es-ES" sz="1800" kern="1200" dirty="0"/>
        </a:p>
      </dsp:txBody>
      <dsp:txXfrm rot="10800000" flipV="1">
        <a:off x="3429017" y="4857784"/>
        <a:ext cx="2784317" cy="374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AFB27-4939-422C-90DD-6814B2359649}" type="datetimeFigureOut">
              <a:rPr lang="es-ES" smtClean="0"/>
              <a:pPr/>
              <a:t>22/03/2010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77D9C-0D1F-4864-B016-B5DEB674EA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1800" dirty="0"/>
          </a:p>
          <a:p>
            <a:pPr>
              <a:buNone/>
            </a:pPr>
            <a:endParaRPr lang="es-ES" sz="1800" dirty="0" smtClean="0"/>
          </a:p>
        </p:txBody>
      </p:sp>
      <p:graphicFrame>
        <p:nvGraphicFramePr>
          <p:cNvPr id="4" name="3 Diagrama"/>
          <p:cNvGraphicFramePr/>
          <p:nvPr/>
        </p:nvGraphicFramePr>
        <p:xfrm>
          <a:off x="214282" y="571480"/>
          <a:ext cx="8929718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32 CuadroTexto"/>
          <p:cNvSpPr txBox="1"/>
          <p:nvPr/>
        </p:nvSpPr>
        <p:spPr>
          <a:xfrm>
            <a:off x="3714744" y="17144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3143240" y="928670"/>
            <a:ext cx="1049846" cy="4286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$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9" name="38 Flecha izquierda"/>
          <p:cNvSpPr/>
          <p:nvPr/>
        </p:nvSpPr>
        <p:spPr>
          <a:xfrm>
            <a:off x="3143240" y="1428736"/>
            <a:ext cx="1000132" cy="50006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1" name="40 Flecha izquierda"/>
          <p:cNvSpPr/>
          <p:nvPr/>
        </p:nvSpPr>
        <p:spPr>
          <a:xfrm>
            <a:off x="571472" y="1142984"/>
            <a:ext cx="928694" cy="50006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2" name="41 Flecha abajo"/>
          <p:cNvSpPr/>
          <p:nvPr/>
        </p:nvSpPr>
        <p:spPr>
          <a:xfrm>
            <a:off x="0" y="1500174"/>
            <a:ext cx="642910" cy="378621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3" name="42 Flecha derecha"/>
          <p:cNvSpPr/>
          <p:nvPr/>
        </p:nvSpPr>
        <p:spPr>
          <a:xfrm>
            <a:off x="642910" y="5214950"/>
            <a:ext cx="2857520" cy="50006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4" name="43 Flecha derecha"/>
          <p:cNvSpPr/>
          <p:nvPr/>
        </p:nvSpPr>
        <p:spPr>
          <a:xfrm>
            <a:off x="6143636" y="1071546"/>
            <a:ext cx="1071570" cy="50006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5" name="44 Flecha abajo"/>
          <p:cNvSpPr/>
          <p:nvPr/>
        </p:nvSpPr>
        <p:spPr>
          <a:xfrm>
            <a:off x="8143900" y="2285992"/>
            <a:ext cx="500066" cy="714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6" name="45 Flecha abajo"/>
          <p:cNvSpPr/>
          <p:nvPr/>
        </p:nvSpPr>
        <p:spPr>
          <a:xfrm>
            <a:off x="7929586" y="4500570"/>
            <a:ext cx="500066" cy="714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Bs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47" name="46 Flecha izquierda"/>
          <p:cNvSpPr/>
          <p:nvPr/>
        </p:nvSpPr>
        <p:spPr>
          <a:xfrm>
            <a:off x="6572264" y="5214950"/>
            <a:ext cx="1571636" cy="50006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8" name="47 Flecha abajo"/>
          <p:cNvSpPr/>
          <p:nvPr/>
        </p:nvSpPr>
        <p:spPr>
          <a:xfrm>
            <a:off x="5500694" y="2285992"/>
            <a:ext cx="357190" cy="714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9" name="48 Flecha abajo"/>
          <p:cNvSpPr/>
          <p:nvPr/>
        </p:nvSpPr>
        <p:spPr>
          <a:xfrm>
            <a:off x="4357686" y="2285992"/>
            <a:ext cx="357190" cy="7143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$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1" name="50 Flecha arriba"/>
          <p:cNvSpPr/>
          <p:nvPr/>
        </p:nvSpPr>
        <p:spPr>
          <a:xfrm>
            <a:off x="4929190" y="2214554"/>
            <a:ext cx="357190" cy="785818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$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2" name="51 Flecha derecha"/>
          <p:cNvSpPr/>
          <p:nvPr/>
        </p:nvSpPr>
        <p:spPr>
          <a:xfrm rot="2222943">
            <a:off x="3026562" y="2336260"/>
            <a:ext cx="1328696" cy="51091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$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3" name="52 Flecha abajo"/>
          <p:cNvSpPr/>
          <p:nvPr/>
        </p:nvSpPr>
        <p:spPr>
          <a:xfrm>
            <a:off x="4786314" y="4500570"/>
            <a:ext cx="500066" cy="35719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Bs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4" name="53 Flecha abajo"/>
          <p:cNvSpPr/>
          <p:nvPr/>
        </p:nvSpPr>
        <p:spPr>
          <a:xfrm>
            <a:off x="2000232" y="2285992"/>
            <a:ext cx="500066" cy="78581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Bs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5" name="54 Flecha abajo"/>
          <p:cNvSpPr/>
          <p:nvPr/>
        </p:nvSpPr>
        <p:spPr>
          <a:xfrm>
            <a:off x="2000232" y="4572008"/>
            <a:ext cx="500066" cy="64294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Bs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7" name="56 Flecha abajo"/>
          <p:cNvSpPr/>
          <p:nvPr/>
        </p:nvSpPr>
        <p:spPr>
          <a:xfrm rot="3106855">
            <a:off x="3513688" y="2010584"/>
            <a:ext cx="510797" cy="137281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ysClr val="windowText" lastClr="000000"/>
                </a:solidFill>
              </a:rPr>
              <a:t>Bs</a:t>
            </a:r>
            <a:endParaRPr lang="es-ES" sz="1400" dirty="0">
              <a:solidFill>
                <a:sysClr val="windowText" lastClr="000000"/>
              </a:solidFill>
            </a:endParaRPr>
          </a:p>
        </p:txBody>
      </p:sp>
      <p:sp>
        <p:nvSpPr>
          <p:cNvPr id="23" name="22 Flecha arriba"/>
          <p:cNvSpPr/>
          <p:nvPr/>
        </p:nvSpPr>
        <p:spPr>
          <a:xfrm>
            <a:off x="7500958" y="2285992"/>
            <a:ext cx="484632" cy="64294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Bs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35</Words>
  <Application>Microsoft Office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Rivas</dc:creator>
  <cp:lastModifiedBy>Rivas</cp:lastModifiedBy>
  <cp:revision>23</cp:revision>
  <dcterms:created xsi:type="dcterms:W3CDTF">2010-01-11T09:32:58Z</dcterms:created>
  <dcterms:modified xsi:type="dcterms:W3CDTF">2010-03-23T02:41:39Z</dcterms:modified>
</cp:coreProperties>
</file>