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slideMasters/slideMaster1.xml" ContentType="application/vnd.openxmlformats-officedocument.presentationml.slideMaster+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21602700" cy="28803600"/>
  <p:notesSz cx="6858000" cy="9144000"/>
  <p:defaultTextStyle>
    <a:defPPr>
      <a:defRPr lang="en-US"/>
    </a:defPPr>
    <a:lvl1pPr marL="0" algn="l" defTabSz="711129" rtl="0" eaLnBrk="1" latinLnBrk="0" hangingPunct="1">
      <a:defRPr sz="1400" kern="1200">
        <a:solidFill>
          <a:schemeClr val="tx1"/>
        </a:solidFill>
        <a:latin typeface="+mn-lt"/>
        <a:ea typeface="+mn-ea"/>
        <a:cs typeface="+mn-cs"/>
      </a:defRPr>
    </a:lvl1pPr>
    <a:lvl2pPr marL="355564" algn="l" defTabSz="711129" rtl="0" eaLnBrk="1" latinLnBrk="0" hangingPunct="1">
      <a:defRPr sz="1400" kern="1200">
        <a:solidFill>
          <a:schemeClr val="tx1"/>
        </a:solidFill>
        <a:latin typeface="+mn-lt"/>
        <a:ea typeface="+mn-ea"/>
        <a:cs typeface="+mn-cs"/>
      </a:defRPr>
    </a:lvl2pPr>
    <a:lvl3pPr marL="711129" algn="l" defTabSz="711129" rtl="0" eaLnBrk="1" latinLnBrk="0" hangingPunct="1">
      <a:defRPr sz="1400" kern="1200">
        <a:solidFill>
          <a:schemeClr val="tx1"/>
        </a:solidFill>
        <a:latin typeface="+mn-lt"/>
        <a:ea typeface="+mn-ea"/>
        <a:cs typeface="+mn-cs"/>
      </a:defRPr>
    </a:lvl3pPr>
    <a:lvl4pPr marL="1066693" algn="l" defTabSz="711129" rtl="0" eaLnBrk="1" latinLnBrk="0" hangingPunct="1">
      <a:defRPr sz="1400" kern="1200">
        <a:solidFill>
          <a:schemeClr val="tx1"/>
        </a:solidFill>
        <a:latin typeface="+mn-lt"/>
        <a:ea typeface="+mn-ea"/>
        <a:cs typeface="+mn-cs"/>
      </a:defRPr>
    </a:lvl4pPr>
    <a:lvl5pPr marL="1422258" algn="l" defTabSz="711129" rtl="0" eaLnBrk="1" latinLnBrk="0" hangingPunct="1">
      <a:defRPr sz="1400" kern="1200">
        <a:solidFill>
          <a:schemeClr val="tx1"/>
        </a:solidFill>
        <a:latin typeface="+mn-lt"/>
        <a:ea typeface="+mn-ea"/>
        <a:cs typeface="+mn-cs"/>
      </a:defRPr>
    </a:lvl5pPr>
    <a:lvl6pPr marL="1777822" algn="l" defTabSz="711129" rtl="0" eaLnBrk="1" latinLnBrk="0" hangingPunct="1">
      <a:defRPr sz="1400" kern="1200">
        <a:solidFill>
          <a:schemeClr val="tx1"/>
        </a:solidFill>
        <a:latin typeface="+mn-lt"/>
        <a:ea typeface="+mn-ea"/>
        <a:cs typeface="+mn-cs"/>
      </a:defRPr>
    </a:lvl6pPr>
    <a:lvl7pPr marL="2133387" algn="l" defTabSz="711129" rtl="0" eaLnBrk="1" latinLnBrk="0" hangingPunct="1">
      <a:defRPr sz="1400" kern="1200">
        <a:solidFill>
          <a:schemeClr val="tx1"/>
        </a:solidFill>
        <a:latin typeface="+mn-lt"/>
        <a:ea typeface="+mn-ea"/>
        <a:cs typeface="+mn-cs"/>
      </a:defRPr>
    </a:lvl7pPr>
    <a:lvl8pPr marL="2488951" algn="l" defTabSz="711129" rtl="0" eaLnBrk="1" latinLnBrk="0" hangingPunct="1">
      <a:defRPr sz="1400" kern="1200">
        <a:solidFill>
          <a:schemeClr val="tx1"/>
        </a:solidFill>
        <a:latin typeface="+mn-lt"/>
        <a:ea typeface="+mn-ea"/>
        <a:cs typeface="+mn-cs"/>
      </a:defRPr>
    </a:lvl8pPr>
    <a:lvl9pPr marL="2844516" algn="l" defTabSz="711129" rtl="0" eaLnBrk="1" latinLnBrk="0" hangingPunct="1">
      <a:defRPr sz="14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32" d="100"/>
          <a:sy n="32" d="100"/>
        </p:scale>
        <p:origin x="-810" y="2736"/>
      </p:cViewPr>
      <p:guideLst>
        <p:guide orient="horz" pos="9072"/>
        <p:guide pos="6804"/>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2 Marcador de fecha"/>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B90F6D2-D122-4478-B296-563CCE9092A7}" type="datetimeFigureOut">
              <a:rPr lang="en-US" smtClean="0"/>
              <a:pPr/>
              <a:t>5/19/2010</a:t>
            </a:fld>
            <a:endParaRPr lang="en-US"/>
          </a:p>
        </p:txBody>
      </p:sp>
      <p:sp>
        <p:nvSpPr>
          <p:cNvPr id="4" name="3 Marcador de imagen de diapositiva"/>
          <p:cNvSpPr>
            <a:spLocks noGrp="1" noRot="1" noChangeAspect="1"/>
          </p:cNvSpPr>
          <p:nvPr>
            <p:ph type="sldImg" idx="2"/>
          </p:nvPr>
        </p:nvSpPr>
        <p:spPr>
          <a:xfrm>
            <a:off x="2143125" y="685800"/>
            <a:ext cx="257175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4 Marcador de notas"/>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6" name="5 Marcador de pie de página"/>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6 Marcador de número de diapositiva"/>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D89994D-024C-4D88-B7D3-08AA7F4AA2D6}" type="slidenum">
              <a:rPr lang="en-US" smtClean="0"/>
              <a:pPr/>
              <a:t>‹Nº›</a:t>
            </a:fld>
            <a:endParaRPr lang="en-US"/>
          </a:p>
        </p:txBody>
      </p:sp>
    </p:spTree>
  </p:cSld>
  <p:clrMap bg1="lt1" tx1="dk1" bg2="lt2" tx2="dk2" accent1="accent1" accent2="accent2" accent3="accent3" accent4="accent4" accent5="accent5" accent6="accent6" hlink="hlink" folHlink="folHlink"/>
  <p:notesStyle>
    <a:lvl1pPr marL="0" algn="l" defTabSz="711129" rtl="0" eaLnBrk="1" latinLnBrk="0" hangingPunct="1">
      <a:defRPr sz="900" kern="1200">
        <a:solidFill>
          <a:schemeClr val="tx1"/>
        </a:solidFill>
        <a:latin typeface="+mn-lt"/>
        <a:ea typeface="+mn-ea"/>
        <a:cs typeface="+mn-cs"/>
      </a:defRPr>
    </a:lvl1pPr>
    <a:lvl2pPr marL="355564" algn="l" defTabSz="711129" rtl="0" eaLnBrk="1" latinLnBrk="0" hangingPunct="1">
      <a:defRPr sz="900" kern="1200">
        <a:solidFill>
          <a:schemeClr val="tx1"/>
        </a:solidFill>
        <a:latin typeface="+mn-lt"/>
        <a:ea typeface="+mn-ea"/>
        <a:cs typeface="+mn-cs"/>
      </a:defRPr>
    </a:lvl2pPr>
    <a:lvl3pPr marL="711129" algn="l" defTabSz="711129" rtl="0" eaLnBrk="1" latinLnBrk="0" hangingPunct="1">
      <a:defRPr sz="900" kern="1200">
        <a:solidFill>
          <a:schemeClr val="tx1"/>
        </a:solidFill>
        <a:latin typeface="+mn-lt"/>
        <a:ea typeface="+mn-ea"/>
        <a:cs typeface="+mn-cs"/>
      </a:defRPr>
    </a:lvl3pPr>
    <a:lvl4pPr marL="1066693" algn="l" defTabSz="711129" rtl="0" eaLnBrk="1" latinLnBrk="0" hangingPunct="1">
      <a:defRPr sz="900" kern="1200">
        <a:solidFill>
          <a:schemeClr val="tx1"/>
        </a:solidFill>
        <a:latin typeface="+mn-lt"/>
        <a:ea typeface="+mn-ea"/>
        <a:cs typeface="+mn-cs"/>
      </a:defRPr>
    </a:lvl4pPr>
    <a:lvl5pPr marL="1422258" algn="l" defTabSz="711129" rtl="0" eaLnBrk="1" latinLnBrk="0" hangingPunct="1">
      <a:defRPr sz="900" kern="1200">
        <a:solidFill>
          <a:schemeClr val="tx1"/>
        </a:solidFill>
        <a:latin typeface="+mn-lt"/>
        <a:ea typeface="+mn-ea"/>
        <a:cs typeface="+mn-cs"/>
      </a:defRPr>
    </a:lvl5pPr>
    <a:lvl6pPr marL="1777822" algn="l" defTabSz="711129" rtl="0" eaLnBrk="1" latinLnBrk="0" hangingPunct="1">
      <a:defRPr sz="900" kern="1200">
        <a:solidFill>
          <a:schemeClr val="tx1"/>
        </a:solidFill>
        <a:latin typeface="+mn-lt"/>
        <a:ea typeface="+mn-ea"/>
        <a:cs typeface="+mn-cs"/>
      </a:defRPr>
    </a:lvl6pPr>
    <a:lvl7pPr marL="2133387" algn="l" defTabSz="711129" rtl="0" eaLnBrk="1" latinLnBrk="0" hangingPunct="1">
      <a:defRPr sz="900" kern="1200">
        <a:solidFill>
          <a:schemeClr val="tx1"/>
        </a:solidFill>
        <a:latin typeface="+mn-lt"/>
        <a:ea typeface="+mn-ea"/>
        <a:cs typeface="+mn-cs"/>
      </a:defRPr>
    </a:lvl7pPr>
    <a:lvl8pPr marL="2488951" algn="l" defTabSz="711129" rtl="0" eaLnBrk="1" latinLnBrk="0" hangingPunct="1">
      <a:defRPr sz="900" kern="1200">
        <a:solidFill>
          <a:schemeClr val="tx1"/>
        </a:solidFill>
        <a:latin typeface="+mn-lt"/>
        <a:ea typeface="+mn-ea"/>
        <a:cs typeface="+mn-cs"/>
      </a:defRPr>
    </a:lvl8pPr>
    <a:lvl9pPr marL="2844516" algn="l" defTabSz="711129" rtl="0" eaLnBrk="1" latinLnBrk="0" hangingPunct="1">
      <a:defRPr sz="9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a:xfrm>
            <a:off x="2143125" y="685800"/>
            <a:ext cx="2571750" cy="3429000"/>
          </a:xfrm>
        </p:spPr>
      </p:sp>
      <p:sp>
        <p:nvSpPr>
          <p:cNvPr id="3" name="2 Marcador de notas"/>
          <p:cNvSpPr>
            <a:spLocks noGrp="1"/>
          </p:cNvSpPr>
          <p:nvPr>
            <p:ph type="body" idx="1"/>
          </p:nvPr>
        </p:nvSpPr>
        <p:spPr/>
        <p:txBody>
          <a:bodyPr>
            <a:normAutofit/>
          </a:bodyPr>
          <a:lstStyle/>
          <a:p>
            <a:endParaRPr lang="en-US"/>
          </a:p>
        </p:txBody>
      </p:sp>
      <p:sp>
        <p:nvSpPr>
          <p:cNvPr id="4" name="3 Marcador de número de diapositiva"/>
          <p:cNvSpPr>
            <a:spLocks noGrp="1"/>
          </p:cNvSpPr>
          <p:nvPr>
            <p:ph type="sldNum" sz="quarter" idx="10"/>
          </p:nvPr>
        </p:nvSpPr>
        <p:spPr/>
        <p:txBody>
          <a:bodyPr/>
          <a:lstStyle/>
          <a:p>
            <a:fld id="{2D89994D-024C-4D88-B7D3-08AA7F4AA2D6}" type="slidenum">
              <a:rPr lang="en-US" smtClean="0"/>
              <a:pPr/>
              <a:t>1</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1620204" y="8947789"/>
            <a:ext cx="18362297" cy="6174105"/>
          </a:xfrm>
        </p:spPr>
        <p:txBody>
          <a:bodyPr/>
          <a:lstStyle/>
          <a:p>
            <a:r>
              <a:rPr lang="es-ES" smtClean="0"/>
              <a:t>Haga clic para modificar el estilo de título del patrón</a:t>
            </a:r>
            <a:endParaRPr lang="en-US"/>
          </a:p>
        </p:txBody>
      </p:sp>
      <p:sp>
        <p:nvSpPr>
          <p:cNvPr id="3" name="2 Subtítulo"/>
          <p:cNvSpPr>
            <a:spLocks noGrp="1"/>
          </p:cNvSpPr>
          <p:nvPr>
            <p:ph type="subTitle" idx="1"/>
          </p:nvPr>
        </p:nvSpPr>
        <p:spPr>
          <a:xfrm>
            <a:off x="3240406" y="16322040"/>
            <a:ext cx="15121892" cy="7360920"/>
          </a:xfrm>
        </p:spPr>
        <p:txBody>
          <a:bodyPr/>
          <a:lstStyle>
            <a:lvl1pPr marL="0" indent="0" algn="ctr">
              <a:buNone/>
              <a:defRPr>
                <a:solidFill>
                  <a:schemeClr val="tx1">
                    <a:tint val="75000"/>
                  </a:schemeClr>
                </a:solidFill>
              </a:defRPr>
            </a:lvl1pPr>
            <a:lvl2pPr marL="355564" indent="0" algn="ctr">
              <a:buNone/>
              <a:defRPr>
                <a:solidFill>
                  <a:schemeClr val="tx1">
                    <a:tint val="75000"/>
                  </a:schemeClr>
                </a:solidFill>
              </a:defRPr>
            </a:lvl2pPr>
            <a:lvl3pPr marL="711129" indent="0" algn="ctr">
              <a:buNone/>
              <a:defRPr>
                <a:solidFill>
                  <a:schemeClr val="tx1">
                    <a:tint val="75000"/>
                  </a:schemeClr>
                </a:solidFill>
              </a:defRPr>
            </a:lvl3pPr>
            <a:lvl4pPr marL="1066693" indent="0" algn="ctr">
              <a:buNone/>
              <a:defRPr>
                <a:solidFill>
                  <a:schemeClr val="tx1">
                    <a:tint val="75000"/>
                  </a:schemeClr>
                </a:solidFill>
              </a:defRPr>
            </a:lvl4pPr>
            <a:lvl5pPr marL="1422258" indent="0" algn="ctr">
              <a:buNone/>
              <a:defRPr>
                <a:solidFill>
                  <a:schemeClr val="tx1">
                    <a:tint val="75000"/>
                  </a:schemeClr>
                </a:solidFill>
              </a:defRPr>
            </a:lvl5pPr>
            <a:lvl6pPr marL="1777822" indent="0" algn="ctr">
              <a:buNone/>
              <a:defRPr>
                <a:solidFill>
                  <a:schemeClr val="tx1">
                    <a:tint val="75000"/>
                  </a:schemeClr>
                </a:solidFill>
              </a:defRPr>
            </a:lvl6pPr>
            <a:lvl7pPr marL="2133387" indent="0" algn="ctr">
              <a:buNone/>
              <a:defRPr>
                <a:solidFill>
                  <a:schemeClr val="tx1">
                    <a:tint val="75000"/>
                  </a:schemeClr>
                </a:solidFill>
              </a:defRPr>
            </a:lvl7pPr>
            <a:lvl8pPr marL="2488951" indent="0" algn="ctr">
              <a:buNone/>
              <a:defRPr>
                <a:solidFill>
                  <a:schemeClr val="tx1">
                    <a:tint val="75000"/>
                  </a:schemeClr>
                </a:solidFill>
              </a:defRPr>
            </a:lvl8pPr>
            <a:lvl9pPr marL="2844516" indent="0" algn="ctr">
              <a:buNone/>
              <a:defRPr>
                <a:solidFill>
                  <a:schemeClr val="tx1">
                    <a:tint val="75000"/>
                  </a:schemeClr>
                </a:solidFill>
              </a:defRPr>
            </a:lvl9pPr>
          </a:lstStyle>
          <a:p>
            <a:r>
              <a:rPr lang="es-ES" smtClean="0"/>
              <a:t>Haga clic para modificar el estilo de subtítulo del patrón</a:t>
            </a:r>
            <a:endParaRPr lang="en-US"/>
          </a:p>
        </p:txBody>
      </p:sp>
      <p:sp>
        <p:nvSpPr>
          <p:cNvPr id="4" name="3 Marcador de fecha"/>
          <p:cNvSpPr>
            <a:spLocks noGrp="1"/>
          </p:cNvSpPr>
          <p:nvPr>
            <p:ph type="dt" sz="half" idx="10"/>
          </p:nvPr>
        </p:nvSpPr>
        <p:spPr/>
        <p:txBody>
          <a:bodyPr/>
          <a:lstStyle/>
          <a:p>
            <a:fld id="{779D77E3-133E-479B-8135-92345373E239}" type="datetimeFigureOut">
              <a:rPr lang="en-US" smtClean="0"/>
              <a:pPr/>
              <a:t>5/19/2010</a:t>
            </a:fld>
            <a:endParaRPr lang="en-US"/>
          </a:p>
        </p:txBody>
      </p:sp>
      <p:sp>
        <p:nvSpPr>
          <p:cNvPr id="5" name="4 Marcador de pie de página"/>
          <p:cNvSpPr>
            <a:spLocks noGrp="1"/>
          </p:cNvSpPr>
          <p:nvPr>
            <p:ph type="ftr" sz="quarter" idx="11"/>
          </p:nvPr>
        </p:nvSpPr>
        <p:spPr/>
        <p:txBody>
          <a:bodyPr/>
          <a:lstStyle/>
          <a:p>
            <a:endParaRPr lang="en-US"/>
          </a:p>
        </p:txBody>
      </p:sp>
      <p:sp>
        <p:nvSpPr>
          <p:cNvPr id="6" name="5 Marcador de número de diapositiva"/>
          <p:cNvSpPr>
            <a:spLocks noGrp="1"/>
          </p:cNvSpPr>
          <p:nvPr>
            <p:ph type="sldNum" sz="quarter" idx="12"/>
          </p:nvPr>
        </p:nvSpPr>
        <p:spPr/>
        <p:txBody>
          <a:bodyPr/>
          <a:lstStyle/>
          <a:p>
            <a:fld id="{6F8D290D-8812-4E37-A08D-70ACD3DAD904}" type="slidenum">
              <a:rPr lang="en-US" smtClean="0"/>
              <a:pPr/>
              <a:t>‹Nº›</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n-US"/>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3 Marcador de fecha"/>
          <p:cNvSpPr>
            <a:spLocks noGrp="1"/>
          </p:cNvSpPr>
          <p:nvPr>
            <p:ph type="dt" sz="half" idx="10"/>
          </p:nvPr>
        </p:nvSpPr>
        <p:spPr/>
        <p:txBody>
          <a:bodyPr/>
          <a:lstStyle/>
          <a:p>
            <a:fld id="{779D77E3-133E-479B-8135-92345373E239}" type="datetimeFigureOut">
              <a:rPr lang="en-US" smtClean="0"/>
              <a:pPr/>
              <a:t>5/19/2010</a:t>
            </a:fld>
            <a:endParaRPr lang="en-US"/>
          </a:p>
        </p:txBody>
      </p:sp>
      <p:sp>
        <p:nvSpPr>
          <p:cNvPr id="5" name="4 Marcador de pie de página"/>
          <p:cNvSpPr>
            <a:spLocks noGrp="1"/>
          </p:cNvSpPr>
          <p:nvPr>
            <p:ph type="ftr" sz="quarter" idx="11"/>
          </p:nvPr>
        </p:nvSpPr>
        <p:spPr/>
        <p:txBody>
          <a:bodyPr/>
          <a:lstStyle/>
          <a:p>
            <a:endParaRPr lang="en-US"/>
          </a:p>
        </p:txBody>
      </p:sp>
      <p:sp>
        <p:nvSpPr>
          <p:cNvPr id="6" name="5 Marcador de número de diapositiva"/>
          <p:cNvSpPr>
            <a:spLocks noGrp="1"/>
          </p:cNvSpPr>
          <p:nvPr>
            <p:ph type="sldNum" sz="quarter" idx="12"/>
          </p:nvPr>
        </p:nvSpPr>
        <p:spPr/>
        <p:txBody>
          <a:bodyPr/>
          <a:lstStyle/>
          <a:p>
            <a:fld id="{6F8D290D-8812-4E37-A08D-70ACD3DAD904}" type="slidenum">
              <a:rPr lang="en-US" smtClean="0"/>
              <a:pPr/>
              <a:t>‹Nº›</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15661957" y="1153482"/>
            <a:ext cx="4860608" cy="24576405"/>
          </a:xfrm>
        </p:spPr>
        <p:txBody>
          <a:bodyPr vert="eaVert"/>
          <a:lstStyle/>
          <a:p>
            <a:r>
              <a:rPr lang="es-ES" smtClean="0"/>
              <a:t>Haga clic para modificar el estilo de título del patrón</a:t>
            </a:r>
            <a:endParaRPr lang="en-US"/>
          </a:p>
        </p:txBody>
      </p:sp>
      <p:sp>
        <p:nvSpPr>
          <p:cNvPr id="3" name="2 Marcador de texto vertical"/>
          <p:cNvSpPr>
            <a:spLocks noGrp="1"/>
          </p:cNvSpPr>
          <p:nvPr>
            <p:ph type="body" orient="vert" idx="1"/>
          </p:nvPr>
        </p:nvSpPr>
        <p:spPr>
          <a:xfrm>
            <a:off x="1080137" y="1153482"/>
            <a:ext cx="14221776" cy="2457640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3 Marcador de fecha"/>
          <p:cNvSpPr>
            <a:spLocks noGrp="1"/>
          </p:cNvSpPr>
          <p:nvPr>
            <p:ph type="dt" sz="half" idx="10"/>
          </p:nvPr>
        </p:nvSpPr>
        <p:spPr/>
        <p:txBody>
          <a:bodyPr/>
          <a:lstStyle/>
          <a:p>
            <a:fld id="{779D77E3-133E-479B-8135-92345373E239}" type="datetimeFigureOut">
              <a:rPr lang="en-US" smtClean="0"/>
              <a:pPr/>
              <a:t>5/19/2010</a:t>
            </a:fld>
            <a:endParaRPr lang="en-US"/>
          </a:p>
        </p:txBody>
      </p:sp>
      <p:sp>
        <p:nvSpPr>
          <p:cNvPr id="5" name="4 Marcador de pie de página"/>
          <p:cNvSpPr>
            <a:spLocks noGrp="1"/>
          </p:cNvSpPr>
          <p:nvPr>
            <p:ph type="ftr" sz="quarter" idx="11"/>
          </p:nvPr>
        </p:nvSpPr>
        <p:spPr/>
        <p:txBody>
          <a:bodyPr/>
          <a:lstStyle/>
          <a:p>
            <a:endParaRPr lang="en-US"/>
          </a:p>
        </p:txBody>
      </p:sp>
      <p:sp>
        <p:nvSpPr>
          <p:cNvPr id="6" name="5 Marcador de número de diapositiva"/>
          <p:cNvSpPr>
            <a:spLocks noGrp="1"/>
          </p:cNvSpPr>
          <p:nvPr>
            <p:ph type="sldNum" sz="quarter" idx="12"/>
          </p:nvPr>
        </p:nvSpPr>
        <p:spPr/>
        <p:txBody>
          <a:bodyPr/>
          <a:lstStyle/>
          <a:p>
            <a:fld id="{6F8D290D-8812-4E37-A08D-70ACD3DAD904}" type="slidenum">
              <a:rPr lang="en-US" smtClean="0"/>
              <a:pPr/>
              <a:t>‹Nº›</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n-US"/>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3 Marcador de fecha"/>
          <p:cNvSpPr>
            <a:spLocks noGrp="1"/>
          </p:cNvSpPr>
          <p:nvPr>
            <p:ph type="dt" sz="half" idx="10"/>
          </p:nvPr>
        </p:nvSpPr>
        <p:spPr/>
        <p:txBody>
          <a:bodyPr/>
          <a:lstStyle/>
          <a:p>
            <a:fld id="{779D77E3-133E-479B-8135-92345373E239}" type="datetimeFigureOut">
              <a:rPr lang="en-US" smtClean="0"/>
              <a:pPr/>
              <a:t>5/19/2010</a:t>
            </a:fld>
            <a:endParaRPr lang="en-US"/>
          </a:p>
        </p:txBody>
      </p:sp>
      <p:sp>
        <p:nvSpPr>
          <p:cNvPr id="5" name="4 Marcador de pie de página"/>
          <p:cNvSpPr>
            <a:spLocks noGrp="1"/>
          </p:cNvSpPr>
          <p:nvPr>
            <p:ph type="ftr" sz="quarter" idx="11"/>
          </p:nvPr>
        </p:nvSpPr>
        <p:spPr/>
        <p:txBody>
          <a:bodyPr/>
          <a:lstStyle/>
          <a:p>
            <a:endParaRPr lang="en-US"/>
          </a:p>
        </p:txBody>
      </p:sp>
      <p:sp>
        <p:nvSpPr>
          <p:cNvPr id="6" name="5 Marcador de número de diapositiva"/>
          <p:cNvSpPr>
            <a:spLocks noGrp="1"/>
          </p:cNvSpPr>
          <p:nvPr>
            <p:ph type="sldNum" sz="quarter" idx="12"/>
          </p:nvPr>
        </p:nvSpPr>
        <p:spPr/>
        <p:txBody>
          <a:bodyPr/>
          <a:lstStyle/>
          <a:p>
            <a:fld id="{6F8D290D-8812-4E37-A08D-70ACD3DAD904}" type="slidenum">
              <a:rPr lang="en-US" smtClean="0"/>
              <a:pPr/>
              <a:t>‹Nº›</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1706464" y="18508983"/>
            <a:ext cx="18362297" cy="5720715"/>
          </a:xfrm>
        </p:spPr>
        <p:txBody>
          <a:bodyPr anchor="t"/>
          <a:lstStyle>
            <a:lvl1pPr algn="l">
              <a:defRPr sz="3100" b="1" cap="all"/>
            </a:lvl1pPr>
          </a:lstStyle>
          <a:p>
            <a:r>
              <a:rPr lang="es-ES" smtClean="0"/>
              <a:t>Haga clic para modificar el estilo de título del patrón</a:t>
            </a:r>
            <a:endParaRPr lang="en-US"/>
          </a:p>
        </p:txBody>
      </p:sp>
      <p:sp>
        <p:nvSpPr>
          <p:cNvPr id="3" name="2 Marcador de texto"/>
          <p:cNvSpPr>
            <a:spLocks noGrp="1"/>
          </p:cNvSpPr>
          <p:nvPr>
            <p:ph type="body" idx="1"/>
          </p:nvPr>
        </p:nvSpPr>
        <p:spPr>
          <a:xfrm>
            <a:off x="1706464" y="12208197"/>
            <a:ext cx="18362297" cy="6300786"/>
          </a:xfrm>
        </p:spPr>
        <p:txBody>
          <a:bodyPr anchor="b"/>
          <a:lstStyle>
            <a:lvl1pPr marL="0" indent="0">
              <a:buNone/>
              <a:defRPr sz="1600">
                <a:solidFill>
                  <a:schemeClr val="tx1">
                    <a:tint val="75000"/>
                  </a:schemeClr>
                </a:solidFill>
              </a:defRPr>
            </a:lvl1pPr>
            <a:lvl2pPr marL="355564" indent="0">
              <a:buNone/>
              <a:defRPr sz="1400">
                <a:solidFill>
                  <a:schemeClr val="tx1">
                    <a:tint val="75000"/>
                  </a:schemeClr>
                </a:solidFill>
              </a:defRPr>
            </a:lvl2pPr>
            <a:lvl3pPr marL="711129" indent="0">
              <a:buNone/>
              <a:defRPr sz="1200">
                <a:solidFill>
                  <a:schemeClr val="tx1">
                    <a:tint val="75000"/>
                  </a:schemeClr>
                </a:solidFill>
              </a:defRPr>
            </a:lvl3pPr>
            <a:lvl4pPr marL="1066693" indent="0">
              <a:buNone/>
              <a:defRPr sz="1100">
                <a:solidFill>
                  <a:schemeClr val="tx1">
                    <a:tint val="75000"/>
                  </a:schemeClr>
                </a:solidFill>
              </a:defRPr>
            </a:lvl4pPr>
            <a:lvl5pPr marL="1422258" indent="0">
              <a:buNone/>
              <a:defRPr sz="1100">
                <a:solidFill>
                  <a:schemeClr val="tx1">
                    <a:tint val="75000"/>
                  </a:schemeClr>
                </a:solidFill>
              </a:defRPr>
            </a:lvl5pPr>
            <a:lvl6pPr marL="1777822" indent="0">
              <a:buNone/>
              <a:defRPr sz="1100">
                <a:solidFill>
                  <a:schemeClr val="tx1">
                    <a:tint val="75000"/>
                  </a:schemeClr>
                </a:solidFill>
              </a:defRPr>
            </a:lvl6pPr>
            <a:lvl7pPr marL="2133387" indent="0">
              <a:buNone/>
              <a:defRPr sz="1100">
                <a:solidFill>
                  <a:schemeClr val="tx1">
                    <a:tint val="75000"/>
                  </a:schemeClr>
                </a:solidFill>
              </a:defRPr>
            </a:lvl7pPr>
            <a:lvl8pPr marL="2488951" indent="0">
              <a:buNone/>
              <a:defRPr sz="1100">
                <a:solidFill>
                  <a:schemeClr val="tx1">
                    <a:tint val="75000"/>
                  </a:schemeClr>
                </a:solidFill>
              </a:defRPr>
            </a:lvl8pPr>
            <a:lvl9pPr marL="2844516" indent="0">
              <a:buNone/>
              <a:defRPr sz="11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779D77E3-133E-479B-8135-92345373E239}" type="datetimeFigureOut">
              <a:rPr lang="en-US" smtClean="0"/>
              <a:pPr/>
              <a:t>5/19/2010</a:t>
            </a:fld>
            <a:endParaRPr lang="en-US"/>
          </a:p>
        </p:txBody>
      </p:sp>
      <p:sp>
        <p:nvSpPr>
          <p:cNvPr id="5" name="4 Marcador de pie de página"/>
          <p:cNvSpPr>
            <a:spLocks noGrp="1"/>
          </p:cNvSpPr>
          <p:nvPr>
            <p:ph type="ftr" sz="quarter" idx="11"/>
          </p:nvPr>
        </p:nvSpPr>
        <p:spPr/>
        <p:txBody>
          <a:bodyPr/>
          <a:lstStyle/>
          <a:p>
            <a:endParaRPr lang="en-US"/>
          </a:p>
        </p:txBody>
      </p:sp>
      <p:sp>
        <p:nvSpPr>
          <p:cNvPr id="6" name="5 Marcador de número de diapositiva"/>
          <p:cNvSpPr>
            <a:spLocks noGrp="1"/>
          </p:cNvSpPr>
          <p:nvPr>
            <p:ph type="sldNum" sz="quarter" idx="12"/>
          </p:nvPr>
        </p:nvSpPr>
        <p:spPr/>
        <p:txBody>
          <a:bodyPr/>
          <a:lstStyle/>
          <a:p>
            <a:fld id="{6F8D290D-8812-4E37-A08D-70ACD3DAD904}" type="slidenum">
              <a:rPr lang="en-US" smtClean="0"/>
              <a:pPr/>
              <a:t>‹Nº›</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n-US"/>
          </a:p>
        </p:txBody>
      </p:sp>
      <p:sp>
        <p:nvSpPr>
          <p:cNvPr id="3" name="2 Marcador de contenido"/>
          <p:cNvSpPr>
            <a:spLocks noGrp="1"/>
          </p:cNvSpPr>
          <p:nvPr>
            <p:ph sz="half" idx="1"/>
          </p:nvPr>
        </p:nvSpPr>
        <p:spPr>
          <a:xfrm>
            <a:off x="1080136" y="6720842"/>
            <a:ext cx="9541193" cy="19009045"/>
          </a:xfrm>
        </p:spPr>
        <p:txBody>
          <a:bodyPr/>
          <a:lstStyle>
            <a:lvl1pPr>
              <a:defRPr sz="2200"/>
            </a:lvl1pPr>
            <a:lvl2pPr>
              <a:defRPr sz="1900"/>
            </a:lvl2pPr>
            <a:lvl3pPr>
              <a:defRPr sz="1600"/>
            </a:lvl3pPr>
            <a:lvl4pPr>
              <a:defRPr sz="1400"/>
            </a:lvl4pPr>
            <a:lvl5pPr>
              <a:defRPr sz="1400"/>
            </a:lvl5pPr>
            <a:lvl6pPr>
              <a:defRPr sz="1400"/>
            </a:lvl6pPr>
            <a:lvl7pPr>
              <a:defRPr sz="1400"/>
            </a:lvl7pPr>
            <a:lvl8pPr>
              <a:defRPr sz="1400"/>
            </a:lvl8pPr>
            <a:lvl9pPr>
              <a:defRPr sz="14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3 Marcador de contenido"/>
          <p:cNvSpPr>
            <a:spLocks noGrp="1"/>
          </p:cNvSpPr>
          <p:nvPr>
            <p:ph sz="half" idx="2"/>
          </p:nvPr>
        </p:nvSpPr>
        <p:spPr>
          <a:xfrm>
            <a:off x="10981372" y="6720842"/>
            <a:ext cx="9541193" cy="19009045"/>
          </a:xfrm>
        </p:spPr>
        <p:txBody>
          <a:bodyPr/>
          <a:lstStyle>
            <a:lvl1pPr>
              <a:defRPr sz="2200"/>
            </a:lvl1pPr>
            <a:lvl2pPr>
              <a:defRPr sz="1900"/>
            </a:lvl2pPr>
            <a:lvl3pPr>
              <a:defRPr sz="1600"/>
            </a:lvl3pPr>
            <a:lvl4pPr>
              <a:defRPr sz="1400"/>
            </a:lvl4pPr>
            <a:lvl5pPr>
              <a:defRPr sz="1400"/>
            </a:lvl5pPr>
            <a:lvl6pPr>
              <a:defRPr sz="1400"/>
            </a:lvl6pPr>
            <a:lvl7pPr>
              <a:defRPr sz="1400"/>
            </a:lvl7pPr>
            <a:lvl8pPr>
              <a:defRPr sz="1400"/>
            </a:lvl8pPr>
            <a:lvl9pPr>
              <a:defRPr sz="14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5" name="4 Marcador de fecha"/>
          <p:cNvSpPr>
            <a:spLocks noGrp="1"/>
          </p:cNvSpPr>
          <p:nvPr>
            <p:ph type="dt" sz="half" idx="10"/>
          </p:nvPr>
        </p:nvSpPr>
        <p:spPr/>
        <p:txBody>
          <a:bodyPr/>
          <a:lstStyle/>
          <a:p>
            <a:fld id="{779D77E3-133E-479B-8135-92345373E239}" type="datetimeFigureOut">
              <a:rPr lang="en-US" smtClean="0"/>
              <a:pPr/>
              <a:t>5/19/2010</a:t>
            </a:fld>
            <a:endParaRPr lang="en-US"/>
          </a:p>
        </p:txBody>
      </p:sp>
      <p:sp>
        <p:nvSpPr>
          <p:cNvPr id="6" name="5 Marcador de pie de página"/>
          <p:cNvSpPr>
            <a:spLocks noGrp="1"/>
          </p:cNvSpPr>
          <p:nvPr>
            <p:ph type="ftr" sz="quarter" idx="11"/>
          </p:nvPr>
        </p:nvSpPr>
        <p:spPr/>
        <p:txBody>
          <a:bodyPr/>
          <a:lstStyle/>
          <a:p>
            <a:endParaRPr lang="en-US"/>
          </a:p>
        </p:txBody>
      </p:sp>
      <p:sp>
        <p:nvSpPr>
          <p:cNvPr id="7" name="6 Marcador de número de diapositiva"/>
          <p:cNvSpPr>
            <a:spLocks noGrp="1"/>
          </p:cNvSpPr>
          <p:nvPr>
            <p:ph type="sldNum" sz="quarter" idx="12"/>
          </p:nvPr>
        </p:nvSpPr>
        <p:spPr/>
        <p:txBody>
          <a:bodyPr/>
          <a:lstStyle/>
          <a:p>
            <a:fld id="{6F8D290D-8812-4E37-A08D-70ACD3DAD904}" type="slidenum">
              <a:rPr lang="en-US" smtClean="0"/>
              <a:pPr/>
              <a:t>‹Nº›</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n-US"/>
          </a:p>
        </p:txBody>
      </p:sp>
      <p:sp>
        <p:nvSpPr>
          <p:cNvPr id="3" name="2 Marcador de texto"/>
          <p:cNvSpPr>
            <a:spLocks noGrp="1"/>
          </p:cNvSpPr>
          <p:nvPr>
            <p:ph type="body" idx="1"/>
          </p:nvPr>
        </p:nvSpPr>
        <p:spPr>
          <a:xfrm>
            <a:off x="1080137" y="6447476"/>
            <a:ext cx="9544944" cy="2687001"/>
          </a:xfrm>
        </p:spPr>
        <p:txBody>
          <a:bodyPr anchor="b"/>
          <a:lstStyle>
            <a:lvl1pPr marL="0" indent="0">
              <a:buNone/>
              <a:defRPr sz="1900" b="1"/>
            </a:lvl1pPr>
            <a:lvl2pPr marL="355564" indent="0">
              <a:buNone/>
              <a:defRPr sz="1600" b="1"/>
            </a:lvl2pPr>
            <a:lvl3pPr marL="711129" indent="0">
              <a:buNone/>
              <a:defRPr sz="1400" b="1"/>
            </a:lvl3pPr>
            <a:lvl4pPr marL="1066693" indent="0">
              <a:buNone/>
              <a:defRPr sz="1200" b="1"/>
            </a:lvl4pPr>
            <a:lvl5pPr marL="1422258" indent="0">
              <a:buNone/>
              <a:defRPr sz="1200" b="1"/>
            </a:lvl5pPr>
            <a:lvl6pPr marL="1777822" indent="0">
              <a:buNone/>
              <a:defRPr sz="1200" b="1"/>
            </a:lvl6pPr>
            <a:lvl7pPr marL="2133387" indent="0">
              <a:buNone/>
              <a:defRPr sz="1200" b="1"/>
            </a:lvl7pPr>
            <a:lvl8pPr marL="2488951" indent="0">
              <a:buNone/>
              <a:defRPr sz="1200" b="1"/>
            </a:lvl8pPr>
            <a:lvl9pPr marL="2844516" indent="0">
              <a:buNone/>
              <a:defRPr sz="12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1080137" y="9134475"/>
            <a:ext cx="9544944" cy="16595410"/>
          </a:xfrm>
        </p:spPr>
        <p:txBody>
          <a:bodyPr/>
          <a:lstStyle>
            <a:lvl1pPr>
              <a:defRPr sz="19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5" name="4 Marcador de texto"/>
          <p:cNvSpPr>
            <a:spLocks noGrp="1"/>
          </p:cNvSpPr>
          <p:nvPr>
            <p:ph type="body" sz="quarter" idx="3"/>
          </p:nvPr>
        </p:nvSpPr>
        <p:spPr>
          <a:xfrm>
            <a:off x="10973874" y="6447476"/>
            <a:ext cx="9548693" cy="2687001"/>
          </a:xfrm>
        </p:spPr>
        <p:txBody>
          <a:bodyPr anchor="b"/>
          <a:lstStyle>
            <a:lvl1pPr marL="0" indent="0">
              <a:buNone/>
              <a:defRPr sz="1900" b="1"/>
            </a:lvl1pPr>
            <a:lvl2pPr marL="355564" indent="0">
              <a:buNone/>
              <a:defRPr sz="1600" b="1"/>
            </a:lvl2pPr>
            <a:lvl3pPr marL="711129" indent="0">
              <a:buNone/>
              <a:defRPr sz="1400" b="1"/>
            </a:lvl3pPr>
            <a:lvl4pPr marL="1066693" indent="0">
              <a:buNone/>
              <a:defRPr sz="1200" b="1"/>
            </a:lvl4pPr>
            <a:lvl5pPr marL="1422258" indent="0">
              <a:buNone/>
              <a:defRPr sz="1200" b="1"/>
            </a:lvl5pPr>
            <a:lvl6pPr marL="1777822" indent="0">
              <a:buNone/>
              <a:defRPr sz="1200" b="1"/>
            </a:lvl6pPr>
            <a:lvl7pPr marL="2133387" indent="0">
              <a:buNone/>
              <a:defRPr sz="1200" b="1"/>
            </a:lvl7pPr>
            <a:lvl8pPr marL="2488951" indent="0">
              <a:buNone/>
              <a:defRPr sz="1200" b="1"/>
            </a:lvl8pPr>
            <a:lvl9pPr marL="2844516" indent="0">
              <a:buNone/>
              <a:defRPr sz="12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10973874" y="9134475"/>
            <a:ext cx="9548693" cy="16595410"/>
          </a:xfrm>
        </p:spPr>
        <p:txBody>
          <a:bodyPr/>
          <a:lstStyle>
            <a:lvl1pPr>
              <a:defRPr sz="19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7" name="6 Marcador de fecha"/>
          <p:cNvSpPr>
            <a:spLocks noGrp="1"/>
          </p:cNvSpPr>
          <p:nvPr>
            <p:ph type="dt" sz="half" idx="10"/>
          </p:nvPr>
        </p:nvSpPr>
        <p:spPr/>
        <p:txBody>
          <a:bodyPr/>
          <a:lstStyle/>
          <a:p>
            <a:fld id="{779D77E3-133E-479B-8135-92345373E239}" type="datetimeFigureOut">
              <a:rPr lang="en-US" smtClean="0"/>
              <a:pPr/>
              <a:t>5/19/2010</a:t>
            </a:fld>
            <a:endParaRPr lang="en-US"/>
          </a:p>
        </p:txBody>
      </p:sp>
      <p:sp>
        <p:nvSpPr>
          <p:cNvPr id="8" name="7 Marcador de pie de página"/>
          <p:cNvSpPr>
            <a:spLocks noGrp="1"/>
          </p:cNvSpPr>
          <p:nvPr>
            <p:ph type="ftr" sz="quarter" idx="11"/>
          </p:nvPr>
        </p:nvSpPr>
        <p:spPr/>
        <p:txBody>
          <a:bodyPr/>
          <a:lstStyle/>
          <a:p>
            <a:endParaRPr lang="en-US"/>
          </a:p>
        </p:txBody>
      </p:sp>
      <p:sp>
        <p:nvSpPr>
          <p:cNvPr id="9" name="8 Marcador de número de diapositiva"/>
          <p:cNvSpPr>
            <a:spLocks noGrp="1"/>
          </p:cNvSpPr>
          <p:nvPr>
            <p:ph type="sldNum" sz="quarter" idx="12"/>
          </p:nvPr>
        </p:nvSpPr>
        <p:spPr/>
        <p:txBody>
          <a:bodyPr/>
          <a:lstStyle/>
          <a:p>
            <a:fld id="{6F8D290D-8812-4E37-A08D-70ACD3DAD904}" type="slidenum">
              <a:rPr lang="en-US" smtClean="0"/>
              <a:pPr/>
              <a:t>‹Nº›</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n-US"/>
          </a:p>
        </p:txBody>
      </p:sp>
      <p:sp>
        <p:nvSpPr>
          <p:cNvPr id="3" name="2 Marcador de fecha"/>
          <p:cNvSpPr>
            <a:spLocks noGrp="1"/>
          </p:cNvSpPr>
          <p:nvPr>
            <p:ph type="dt" sz="half" idx="10"/>
          </p:nvPr>
        </p:nvSpPr>
        <p:spPr/>
        <p:txBody>
          <a:bodyPr/>
          <a:lstStyle/>
          <a:p>
            <a:fld id="{779D77E3-133E-479B-8135-92345373E239}" type="datetimeFigureOut">
              <a:rPr lang="en-US" smtClean="0"/>
              <a:pPr/>
              <a:t>5/19/2010</a:t>
            </a:fld>
            <a:endParaRPr lang="en-US"/>
          </a:p>
        </p:txBody>
      </p:sp>
      <p:sp>
        <p:nvSpPr>
          <p:cNvPr id="4" name="3 Marcador de pie de página"/>
          <p:cNvSpPr>
            <a:spLocks noGrp="1"/>
          </p:cNvSpPr>
          <p:nvPr>
            <p:ph type="ftr" sz="quarter" idx="11"/>
          </p:nvPr>
        </p:nvSpPr>
        <p:spPr/>
        <p:txBody>
          <a:bodyPr/>
          <a:lstStyle/>
          <a:p>
            <a:endParaRPr lang="en-US"/>
          </a:p>
        </p:txBody>
      </p:sp>
      <p:sp>
        <p:nvSpPr>
          <p:cNvPr id="5" name="4 Marcador de número de diapositiva"/>
          <p:cNvSpPr>
            <a:spLocks noGrp="1"/>
          </p:cNvSpPr>
          <p:nvPr>
            <p:ph type="sldNum" sz="quarter" idx="12"/>
          </p:nvPr>
        </p:nvSpPr>
        <p:spPr/>
        <p:txBody>
          <a:bodyPr/>
          <a:lstStyle/>
          <a:p>
            <a:fld id="{6F8D290D-8812-4E37-A08D-70ACD3DAD904}" type="slidenum">
              <a:rPr lang="en-US" smtClean="0"/>
              <a:pPr/>
              <a:t>‹Nº›</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779D77E3-133E-479B-8135-92345373E239}" type="datetimeFigureOut">
              <a:rPr lang="en-US" smtClean="0"/>
              <a:pPr/>
              <a:t>5/19/2010</a:t>
            </a:fld>
            <a:endParaRPr lang="en-US"/>
          </a:p>
        </p:txBody>
      </p:sp>
      <p:sp>
        <p:nvSpPr>
          <p:cNvPr id="3" name="2 Marcador de pie de página"/>
          <p:cNvSpPr>
            <a:spLocks noGrp="1"/>
          </p:cNvSpPr>
          <p:nvPr>
            <p:ph type="ftr" sz="quarter" idx="11"/>
          </p:nvPr>
        </p:nvSpPr>
        <p:spPr/>
        <p:txBody>
          <a:bodyPr/>
          <a:lstStyle/>
          <a:p>
            <a:endParaRPr lang="en-US"/>
          </a:p>
        </p:txBody>
      </p:sp>
      <p:sp>
        <p:nvSpPr>
          <p:cNvPr id="4" name="3 Marcador de número de diapositiva"/>
          <p:cNvSpPr>
            <a:spLocks noGrp="1"/>
          </p:cNvSpPr>
          <p:nvPr>
            <p:ph type="sldNum" sz="quarter" idx="12"/>
          </p:nvPr>
        </p:nvSpPr>
        <p:spPr/>
        <p:txBody>
          <a:bodyPr/>
          <a:lstStyle/>
          <a:p>
            <a:fld id="{6F8D290D-8812-4E37-A08D-70ACD3DAD904}" type="slidenum">
              <a:rPr lang="en-US" smtClean="0"/>
              <a:pPr/>
              <a:t>‹Nº›</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080139" y="1146812"/>
            <a:ext cx="7107140" cy="4880610"/>
          </a:xfrm>
        </p:spPr>
        <p:txBody>
          <a:bodyPr anchor="b"/>
          <a:lstStyle>
            <a:lvl1pPr algn="l">
              <a:defRPr sz="1600" b="1"/>
            </a:lvl1pPr>
          </a:lstStyle>
          <a:p>
            <a:r>
              <a:rPr lang="es-ES" smtClean="0"/>
              <a:t>Haga clic para modificar el estilo de título del patrón</a:t>
            </a:r>
            <a:endParaRPr lang="en-US"/>
          </a:p>
        </p:txBody>
      </p:sp>
      <p:sp>
        <p:nvSpPr>
          <p:cNvPr id="3" name="2 Marcador de contenido"/>
          <p:cNvSpPr>
            <a:spLocks noGrp="1"/>
          </p:cNvSpPr>
          <p:nvPr>
            <p:ph idx="1"/>
          </p:nvPr>
        </p:nvSpPr>
        <p:spPr>
          <a:xfrm>
            <a:off x="8446059" y="1146814"/>
            <a:ext cx="12076508" cy="24583074"/>
          </a:xfrm>
        </p:spPr>
        <p:txBody>
          <a:bodyPr/>
          <a:lstStyle>
            <a:lvl1pPr>
              <a:defRPr sz="2500"/>
            </a:lvl1pPr>
            <a:lvl2pPr>
              <a:defRPr sz="2200"/>
            </a:lvl2pPr>
            <a:lvl3pPr>
              <a:defRPr sz="19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3 Marcador de texto"/>
          <p:cNvSpPr>
            <a:spLocks noGrp="1"/>
          </p:cNvSpPr>
          <p:nvPr>
            <p:ph type="body" sz="half" idx="2"/>
          </p:nvPr>
        </p:nvSpPr>
        <p:spPr>
          <a:xfrm>
            <a:off x="1080139" y="6027423"/>
            <a:ext cx="7107140" cy="19702465"/>
          </a:xfrm>
        </p:spPr>
        <p:txBody>
          <a:bodyPr/>
          <a:lstStyle>
            <a:lvl1pPr marL="0" indent="0">
              <a:buNone/>
              <a:defRPr sz="1100"/>
            </a:lvl1pPr>
            <a:lvl2pPr marL="355564" indent="0">
              <a:buNone/>
              <a:defRPr sz="900"/>
            </a:lvl2pPr>
            <a:lvl3pPr marL="711129" indent="0">
              <a:buNone/>
              <a:defRPr sz="800"/>
            </a:lvl3pPr>
            <a:lvl4pPr marL="1066693" indent="0">
              <a:buNone/>
              <a:defRPr sz="700"/>
            </a:lvl4pPr>
            <a:lvl5pPr marL="1422258" indent="0">
              <a:buNone/>
              <a:defRPr sz="700"/>
            </a:lvl5pPr>
            <a:lvl6pPr marL="1777822" indent="0">
              <a:buNone/>
              <a:defRPr sz="700"/>
            </a:lvl6pPr>
            <a:lvl7pPr marL="2133387" indent="0">
              <a:buNone/>
              <a:defRPr sz="700"/>
            </a:lvl7pPr>
            <a:lvl8pPr marL="2488951" indent="0">
              <a:buNone/>
              <a:defRPr sz="700"/>
            </a:lvl8pPr>
            <a:lvl9pPr marL="2844516" indent="0">
              <a:buNone/>
              <a:defRPr sz="7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779D77E3-133E-479B-8135-92345373E239}" type="datetimeFigureOut">
              <a:rPr lang="en-US" smtClean="0"/>
              <a:pPr/>
              <a:t>5/19/2010</a:t>
            </a:fld>
            <a:endParaRPr lang="en-US"/>
          </a:p>
        </p:txBody>
      </p:sp>
      <p:sp>
        <p:nvSpPr>
          <p:cNvPr id="6" name="5 Marcador de pie de página"/>
          <p:cNvSpPr>
            <a:spLocks noGrp="1"/>
          </p:cNvSpPr>
          <p:nvPr>
            <p:ph type="ftr" sz="quarter" idx="11"/>
          </p:nvPr>
        </p:nvSpPr>
        <p:spPr/>
        <p:txBody>
          <a:bodyPr/>
          <a:lstStyle/>
          <a:p>
            <a:endParaRPr lang="en-US"/>
          </a:p>
        </p:txBody>
      </p:sp>
      <p:sp>
        <p:nvSpPr>
          <p:cNvPr id="7" name="6 Marcador de número de diapositiva"/>
          <p:cNvSpPr>
            <a:spLocks noGrp="1"/>
          </p:cNvSpPr>
          <p:nvPr>
            <p:ph type="sldNum" sz="quarter" idx="12"/>
          </p:nvPr>
        </p:nvSpPr>
        <p:spPr/>
        <p:txBody>
          <a:bodyPr/>
          <a:lstStyle/>
          <a:p>
            <a:fld id="{6F8D290D-8812-4E37-A08D-70ACD3DAD904}" type="slidenum">
              <a:rPr lang="en-US" smtClean="0"/>
              <a:pPr/>
              <a:t>‹Nº›</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234283" y="20162522"/>
            <a:ext cx="12961620" cy="2380300"/>
          </a:xfrm>
        </p:spPr>
        <p:txBody>
          <a:bodyPr anchor="b"/>
          <a:lstStyle>
            <a:lvl1pPr algn="l">
              <a:defRPr sz="1600" b="1"/>
            </a:lvl1pPr>
          </a:lstStyle>
          <a:p>
            <a:r>
              <a:rPr lang="es-ES" smtClean="0"/>
              <a:t>Haga clic para modificar el estilo de título del patrón</a:t>
            </a:r>
            <a:endParaRPr lang="en-US"/>
          </a:p>
        </p:txBody>
      </p:sp>
      <p:sp>
        <p:nvSpPr>
          <p:cNvPr id="3" name="2 Marcador de posición de imagen"/>
          <p:cNvSpPr>
            <a:spLocks noGrp="1"/>
          </p:cNvSpPr>
          <p:nvPr>
            <p:ph type="pic" idx="1"/>
          </p:nvPr>
        </p:nvSpPr>
        <p:spPr>
          <a:xfrm>
            <a:off x="4234283" y="2573655"/>
            <a:ext cx="12961620" cy="17282160"/>
          </a:xfrm>
        </p:spPr>
        <p:txBody>
          <a:bodyPr/>
          <a:lstStyle>
            <a:lvl1pPr marL="0" indent="0">
              <a:buNone/>
              <a:defRPr sz="2500"/>
            </a:lvl1pPr>
            <a:lvl2pPr marL="355564" indent="0">
              <a:buNone/>
              <a:defRPr sz="2200"/>
            </a:lvl2pPr>
            <a:lvl3pPr marL="711129" indent="0">
              <a:buNone/>
              <a:defRPr sz="1900"/>
            </a:lvl3pPr>
            <a:lvl4pPr marL="1066693" indent="0">
              <a:buNone/>
              <a:defRPr sz="1600"/>
            </a:lvl4pPr>
            <a:lvl5pPr marL="1422258" indent="0">
              <a:buNone/>
              <a:defRPr sz="1600"/>
            </a:lvl5pPr>
            <a:lvl6pPr marL="1777822" indent="0">
              <a:buNone/>
              <a:defRPr sz="1600"/>
            </a:lvl6pPr>
            <a:lvl7pPr marL="2133387" indent="0">
              <a:buNone/>
              <a:defRPr sz="1600"/>
            </a:lvl7pPr>
            <a:lvl8pPr marL="2488951" indent="0">
              <a:buNone/>
              <a:defRPr sz="1600"/>
            </a:lvl8pPr>
            <a:lvl9pPr marL="2844516" indent="0">
              <a:buNone/>
              <a:defRPr sz="1600"/>
            </a:lvl9pPr>
          </a:lstStyle>
          <a:p>
            <a:endParaRPr lang="en-US"/>
          </a:p>
        </p:txBody>
      </p:sp>
      <p:sp>
        <p:nvSpPr>
          <p:cNvPr id="4" name="3 Marcador de texto"/>
          <p:cNvSpPr>
            <a:spLocks noGrp="1"/>
          </p:cNvSpPr>
          <p:nvPr>
            <p:ph type="body" sz="half" idx="2"/>
          </p:nvPr>
        </p:nvSpPr>
        <p:spPr>
          <a:xfrm>
            <a:off x="4234283" y="22542819"/>
            <a:ext cx="12961620" cy="3380421"/>
          </a:xfrm>
        </p:spPr>
        <p:txBody>
          <a:bodyPr/>
          <a:lstStyle>
            <a:lvl1pPr marL="0" indent="0">
              <a:buNone/>
              <a:defRPr sz="1100"/>
            </a:lvl1pPr>
            <a:lvl2pPr marL="355564" indent="0">
              <a:buNone/>
              <a:defRPr sz="900"/>
            </a:lvl2pPr>
            <a:lvl3pPr marL="711129" indent="0">
              <a:buNone/>
              <a:defRPr sz="800"/>
            </a:lvl3pPr>
            <a:lvl4pPr marL="1066693" indent="0">
              <a:buNone/>
              <a:defRPr sz="700"/>
            </a:lvl4pPr>
            <a:lvl5pPr marL="1422258" indent="0">
              <a:buNone/>
              <a:defRPr sz="700"/>
            </a:lvl5pPr>
            <a:lvl6pPr marL="1777822" indent="0">
              <a:buNone/>
              <a:defRPr sz="700"/>
            </a:lvl6pPr>
            <a:lvl7pPr marL="2133387" indent="0">
              <a:buNone/>
              <a:defRPr sz="700"/>
            </a:lvl7pPr>
            <a:lvl8pPr marL="2488951" indent="0">
              <a:buNone/>
              <a:defRPr sz="700"/>
            </a:lvl8pPr>
            <a:lvl9pPr marL="2844516" indent="0">
              <a:buNone/>
              <a:defRPr sz="7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779D77E3-133E-479B-8135-92345373E239}" type="datetimeFigureOut">
              <a:rPr lang="en-US" smtClean="0"/>
              <a:pPr/>
              <a:t>5/19/2010</a:t>
            </a:fld>
            <a:endParaRPr lang="en-US"/>
          </a:p>
        </p:txBody>
      </p:sp>
      <p:sp>
        <p:nvSpPr>
          <p:cNvPr id="6" name="5 Marcador de pie de página"/>
          <p:cNvSpPr>
            <a:spLocks noGrp="1"/>
          </p:cNvSpPr>
          <p:nvPr>
            <p:ph type="ftr" sz="quarter" idx="11"/>
          </p:nvPr>
        </p:nvSpPr>
        <p:spPr/>
        <p:txBody>
          <a:bodyPr/>
          <a:lstStyle/>
          <a:p>
            <a:endParaRPr lang="en-US"/>
          </a:p>
        </p:txBody>
      </p:sp>
      <p:sp>
        <p:nvSpPr>
          <p:cNvPr id="7" name="6 Marcador de número de diapositiva"/>
          <p:cNvSpPr>
            <a:spLocks noGrp="1"/>
          </p:cNvSpPr>
          <p:nvPr>
            <p:ph type="sldNum" sz="quarter" idx="12"/>
          </p:nvPr>
        </p:nvSpPr>
        <p:spPr/>
        <p:txBody>
          <a:bodyPr/>
          <a:lstStyle/>
          <a:p>
            <a:fld id="{6F8D290D-8812-4E37-A08D-70ACD3DAD904}" type="slidenum">
              <a:rPr lang="en-US" smtClean="0"/>
              <a:pPr/>
              <a:t>‹Nº›</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1080136" y="1153480"/>
            <a:ext cx="19442432" cy="4800600"/>
          </a:xfrm>
          <a:prstGeom prst="rect">
            <a:avLst/>
          </a:prstGeom>
        </p:spPr>
        <p:txBody>
          <a:bodyPr vert="horz" lIns="71113" tIns="35556" rIns="71113" bIns="35556" rtlCol="0" anchor="ctr">
            <a:normAutofit/>
          </a:bodyPr>
          <a:lstStyle/>
          <a:p>
            <a:r>
              <a:rPr lang="es-ES" smtClean="0"/>
              <a:t>Haga clic para modificar el estilo de título del patrón</a:t>
            </a:r>
            <a:endParaRPr lang="en-US"/>
          </a:p>
        </p:txBody>
      </p:sp>
      <p:sp>
        <p:nvSpPr>
          <p:cNvPr id="3" name="2 Marcador de texto"/>
          <p:cNvSpPr>
            <a:spLocks noGrp="1"/>
          </p:cNvSpPr>
          <p:nvPr>
            <p:ph type="body" idx="1"/>
          </p:nvPr>
        </p:nvSpPr>
        <p:spPr>
          <a:xfrm>
            <a:off x="1080136" y="6720842"/>
            <a:ext cx="19442432" cy="19009045"/>
          </a:xfrm>
          <a:prstGeom prst="rect">
            <a:avLst/>
          </a:prstGeom>
        </p:spPr>
        <p:txBody>
          <a:bodyPr vert="horz" lIns="71113" tIns="35556" rIns="71113" bIns="35556"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3 Marcador de fecha"/>
          <p:cNvSpPr>
            <a:spLocks noGrp="1"/>
          </p:cNvSpPr>
          <p:nvPr>
            <p:ph type="dt" sz="half" idx="2"/>
          </p:nvPr>
        </p:nvSpPr>
        <p:spPr>
          <a:xfrm>
            <a:off x="1080136" y="26696672"/>
            <a:ext cx="5040632" cy="1533525"/>
          </a:xfrm>
          <a:prstGeom prst="rect">
            <a:avLst/>
          </a:prstGeom>
        </p:spPr>
        <p:txBody>
          <a:bodyPr vert="horz" lIns="71113" tIns="35556" rIns="71113" bIns="35556" rtlCol="0" anchor="ctr"/>
          <a:lstStyle>
            <a:lvl1pPr algn="l">
              <a:defRPr sz="900">
                <a:solidFill>
                  <a:schemeClr val="tx1">
                    <a:tint val="75000"/>
                  </a:schemeClr>
                </a:solidFill>
              </a:defRPr>
            </a:lvl1pPr>
          </a:lstStyle>
          <a:p>
            <a:fld id="{779D77E3-133E-479B-8135-92345373E239}" type="datetimeFigureOut">
              <a:rPr lang="en-US" smtClean="0"/>
              <a:pPr/>
              <a:t>5/19/2010</a:t>
            </a:fld>
            <a:endParaRPr lang="en-US"/>
          </a:p>
        </p:txBody>
      </p:sp>
      <p:sp>
        <p:nvSpPr>
          <p:cNvPr id="5" name="4 Marcador de pie de página"/>
          <p:cNvSpPr>
            <a:spLocks noGrp="1"/>
          </p:cNvSpPr>
          <p:nvPr>
            <p:ph type="ftr" sz="quarter" idx="3"/>
          </p:nvPr>
        </p:nvSpPr>
        <p:spPr>
          <a:xfrm>
            <a:off x="7380924" y="26696672"/>
            <a:ext cx="6840857" cy="1533525"/>
          </a:xfrm>
          <a:prstGeom prst="rect">
            <a:avLst/>
          </a:prstGeom>
        </p:spPr>
        <p:txBody>
          <a:bodyPr vert="horz" lIns="71113" tIns="35556" rIns="71113" bIns="35556" rtlCol="0" anchor="ctr"/>
          <a:lstStyle>
            <a:lvl1pPr algn="ctr">
              <a:defRPr sz="900">
                <a:solidFill>
                  <a:schemeClr val="tx1">
                    <a:tint val="75000"/>
                  </a:schemeClr>
                </a:solidFill>
              </a:defRPr>
            </a:lvl1pPr>
          </a:lstStyle>
          <a:p>
            <a:endParaRPr lang="en-US"/>
          </a:p>
        </p:txBody>
      </p:sp>
      <p:sp>
        <p:nvSpPr>
          <p:cNvPr id="6" name="5 Marcador de número de diapositiva"/>
          <p:cNvSpPr>
            <a:spLocks noGrp="1"/>
          </p:cNvSpPr>
          <p:nvPr>
            <p:ph type="sldNum" sz="quarter" idx="4"/>
          </p:nvPr>
        </p:nvSpPr>
        <p:spPr>
          <a:xfrm>
            <a:off x="15481936" y="26696672"/>
            <a:ext cx="5040632" cy="1533525"/>
          </a:xfrm>
          <a:prstGeom prst="rect">
            <a:avLst/>
          </a:prstGeom>
        </p:spPr>
        <p:txBody>
          <a:bodyPr vert="horz" lIns="71113" tIns="35556" rIns="71113" bIns="35556" rtlCol="0" anchor="ctr"/>
          <a:lstStyle>
            <a:lvl1pPr algn="r">
              <a:defRPr sz="900">
                <a:solidFill>
                  <a:schemeClr val="tx1">
                    <a:tint val="75000"/>
                  </a:schemeClr>
                </a:solidFill>
              </a:defRPr>
            </a:lvl1pPr>
          </a:lstStyle>
          <a:p>
            <a:fld id="{6F8D290D-8812-4E37-A08D-70ACD3DAD904}" type="slidenum">
              <a:rPr lang="en-US" smtClean="0"/>
              <a:pPr/>
              <a:t>‹Nº›</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711129" rtl="0" eaLnBrk="1" latinLnBrk="0" hangingPunct="1">
        <a:spcBef>
          <a:spcPct val="0"/>
        </a:spcBef>
        <a:buNone/>
        <a:defRPr sz="3400" kern="1200">
          <a:solidFill>
            <a:schemeClr val="tx1"/>
          </a:solidFill>
          <a:latin typeface="+mj-lt"/>
          <a:ea typeface="+mj-ea"/>
          <a:cs typeface="+mj-cs"/>
        </a:defRPr>
      </a:lvl1pPr>
    </p:titleStyle>
    <p:bodyStyle>
      <a:lvl1pPr marL="266673" indent="-266673" algn="l" defTabSz="711129" rtl="0" eaLnBrk="1" latinLnBrk="0" hangingPunct="1">
        <a:spcBef>
          <a:spcPct val="20000"/>
        </a:spcBef>
        <a:buFont typeface="Arial" pitchFamily="34" charset="0"/>
        <a:buChar char="•"/>
        <a:defRPr sz="2500" kern="1200">
          <a:solidFill>
            <a:schemeClr val="tx1"/>
          </a:solidFill>
          <a:latin typeface="+mn-lt"/>
          <a:ea typeface="+mn-ea"/>
          <a:cs typeface="+mn-cs"/>
        </a:defRPr>
      </a:lvl1pPr>
      <a:lvl2pPr marL="577792" indent="-222228" algn="l" defTabSz="711129" rtl="0" eaLnBrk="1" latinLnBrk="0" hangingPunct="1">
        <a:spcBef>
          <a:spcPct val="20000"/>
        </a:spcBef>
        <a:buFont typeface="Arial" pitchFamily="34" charset="0"/>
        <a:buChar char="–"/>
        <a:defRPr sz="2200" kern="1200">
          <a:solidFill>
            <a:schemeClr val="tx1"/>
          </a:solidFill>
          <a:latin typeface="+mn-lt"/>
          <a:ea typeface="+mn-ea"/>
          <a:cs typeface="+mn-cs"/>
        </a:defRPr>
      </a:lvl2pPr>
      <a:lvl3pPr marL="888911" indent="-177782" algn="l" defTabSz="711129" rtl="0" eaLnBrk="1" latinLnBrk="0" hangingPunct="1">
        <a:spcBef>
          <a:spcPct val="20000"/>
        </a:spcBef>
        <a:buFont typeface="Arial" pitchFamily="34" charset="0"/>
        <a:buChar char="•"/>
        <a:defRPr sz="1900" kern="1200">
          <a:solidFill>
            <a:schemeClr val="tx1"/>
          </a:solidFill>
          <a:latin typeface="+mn-lt"/>
          <a:ea typeface="+mn-ea"/>
          <a:cs typeface="+mn-cs"/>
        </a:defRPr>
      </a:lvl3pPr>
      <a:lvl4pPr marL="1244476" indent="-177782" algn="l" defTabSz="711129" rtl="0" eaLnBrk="1" latinLnBrk="0" hangingPunct="1">
        <a:spcBef>
          <a:spcPct val="20000"/>
        </a:spcBef>
        <a:buFont typeface="Arial" pitchFamily="34" charset="0"/>
        <a:buChar char="–"/>
        <a:defRPr sz="1600" kern="1200">
          <a:solidFill>
            <a:schemeClr val="tx1"/>
          </a:solidFill>
          <a:latin typeface="+mn-lt"/>
          <a:ea typeface="+mn-ea"/>
          <a:cs typeface="+mn-cs"/>
        </a:defRPr>
      </a:lvl4pPr>
      <a:lvl5pPr marL="1600040" indent="-177782" algn="l" defTabSz="711129" rtl="0" eaLnBrk="1" latinLnBrk="0" hangingPunct="1">
        <a:spcBef>
          <a:spcPct val="20000"/>
        </a:spcBef>
        <a:buFont typeface="Arial" pitchFamily="34" charset="0"/>
        <a:buChar char="»"/>
        <a:defRPr sz="1600" kern="1200">
          <a:solidFill>
            <a:schemeClr val="tx1"/>
          </a:solidFill>
          <a:latin typeface="+mn-lt"/>
          <a:ea typeface="+mn-ea"/>
          <a:cs typeface="+mn-cs"/>
        </a:defRPr>
      </a:lvl5pPr>
      <a:lvl6pPr marL="1955604" indent="-177782" algn="l" defTabSz="711129" rtl="0" eaLnBrk="1" latinLnBrk="0" hangingPunct="1">
        <a:spcBef>
          <a:spcPct val="20000"/>
        </a:spcBef>
        <a:buFont typeface="Arial" pitchFamily="34" charset="0"/>
        <a:buChar char="•"/>
        <a:defRPr sz="1600" kern="1200">
          <a:solidFill>
            <a:schemeClr val="tx1"/>
          </a:solidFill>
          <a:latin typeface="+mn-lt"/>
          <a:ea typeface="+mn-ea"/>
          <a:cs typeface="+mn-cs"/>
        </a:defRPr>
      </a:lvl6pPr>
      <a:lvl7pPr marL="2311169" indent="-177782" algn="l" defTabSz="711129" rtl="0" eaLnBrk="1" latinLnBrk="0" hangingPunct="1">
        <a:spcBef>
          <a:spcPct val="20000"/>
        </a:spcBef>
        <a:buFont typeface="Arial" pitchFamily="34" charset="0"/>
        <a:buChar char="•"/>
        <a:defRPr sz="1600" kern="1200">
          <a:solidFill>
            <a:schemeClr val="tx1"/>
          </a:solidFill>
          <a:latin typeface="+mn-lt"/>
          <a:ea typeface="+mn-ea"/>
          <a:cs typeface="+mn-cs"/>
        </a:defRPr>
      </a:lvl7pPr>
      <a:lvl8pPr marL="2666733" indent="-177782" algn="l" defTabSz="711129" rtl="0" eaLnBrk="1" latinLnBrk="0" hangingPunct="1">
        <a:spcBef>
          <a:spcPct val="20000"/>
        </a:spcBef>
        <a:buFont typeface="Arial" pitchFamily="34" charset="0"/>
        <a:buChar char="•"/>
        <a:defRPr sz="1600" kern="1200">
          <a:solidFill>
            <a:schemeClr val="tx1"/>
          </a:solidFill>
          <a:latin typeface="+mn-lt"/>
          <a:ea typeface="+mn-ea"/>
          <a:cs typeface="+mn-cs"/>
        </a:defRPr>
      </a:lvl8pPr>
      <a:lvl9pPr marL="3022298" indent="-177782" algn="l" defTabSz="711129" rtl="0" eaLnBrk="1" latinLnBrk="0" hangingPunct="1">
        <a:spcBef>
          <a:spcPct val="20000"/>
        </a:spcBef>
        <a:buFont typeface="Arial" pitchFamily="34" charset="0"/>
        <a:buChar char="•"/>
        <a:defRPr sz="1600" kern="1200">
          <a:solidFill>
            <a:schemeClr val="tx1"/>
          </a:solidFill>
          <a:latin typeface="+mn-lt"/>
          <a:ea typeface="+mn-ea"/>
          <a:cs typeface="+mn-cs"/>
        </a:defRPr>
      </a:lvl9pPr>
    </p:bodyStyle>
    <p:otherStyle>
      <a:defPPr>
        <a:defRPr lang="en-US"/>
      </a:defPPr>
      <a:lvl1pPr marL="0" algn="l" defTabSz="711129" rtl="0" eaLnBrk="1" latinLnBrk="0" hangingPunct="1">
        <a:defRPr sz="1400" kern="1200">
          <a:solidFill>
            <a:schemeClr val="tx1"/>
          </a:solidFill>
          <a:latin typeface="+mn-lt"/>
          <a:ea typeface="+mn-ea"/>
          <a:cs typeface="+mn-cs"/>
        </a:defRPr>
      </a:lvl1pPr>
      <a:lvl2pPr marL="355564" algn="l" defTabSz="711129" rtl="0" eaLnBrk="1" latinLnBrk="0" hangingPunct="1">
        <a:defRPr sz="1400" kern="1200">
          <a:solidFill>
            <a:schemeClr val="tx1"/>
          </a:solidFill>
          <a:latin typeface="+mn-lt"/>
          <a:ea typeface="+mn-ea"/>
          <a:cs typeface="+mn-cs"/>
        </a:defRPr>
      </a:lvl2pPr>
      <a:lvl3pPr marL="711129" algn="l" defTabSz="711129" rtl="0" eaLnBrk="1" latinLnBrk="0" hangingPunct="1">
        <a:defRPr sz="1400" kern="1200">
          <a:solidFill>
            <a:schemeClr val="tx1"/>
          </a:solidFill>
          <a:latin typeface="+mn-lt"/>
          <a:ea typeface="+mn-ea"/>
          <a:cs typeface="+mn-cs"/>
        </a:defRPr>
      </a:lvl3pPr>
      <a:lvl4pPr marL="1066693" algn="l" defTabSz="711129" rtl="0" eaLnBrk="1" latinLnBrk="0" hangingPunct="1">
        <a:defRPr sz="1400" kern="1200">
          <a:solidFill>
            <a:schemeClr val="tx1"/>
          </a:solidFill>
          <a:latin typeface="+mn-lt"/>
          <a:ea typeface="+mn-ea"/>
          <a:cs typeface="+mn-cs"/>
        </a:defRPr>
      </a:lvl4pPr>
      <a:lvl5pPr marL="1422258" algn="l" defTabSz="711129" rtl="0" eaLnBrk="1" latinLnBrk="0" hangingPunct="1">
        <a:defRPr sz="1400" kern="1200">
          <a:solidFill>
            <a:schemeClr val="tx1"/>
          </a:solidFill>
          <a:latin typeface="+mn-lt"/>
          <a:ea typeface="+mn-ea"/>
          <a:cs typeface="+mn-cs"/>
        </a:defRPr>
      </a:lvl5pPr>
      <a:lvl6pPr marL="1777822" algn="l" defTabSz="711129" rtl="0" eaLnBrk="1" latinLnBrk="0" hangingPunct="1">
        <a:defRPr sz="1400" kern="1200">
          <a:solidFill>
            <a:schemeClr val="tx1"/>
          </a:solidFill>
          <a:latin typeface="+mn-lt"/>
          <a:ea typeface="+mn-ea"/>
          <a:cs typeface="+mn-cs"/>
        </a:defRPr>
      </a:lvl6pPr>
      <a:lvl7pPr marL="2133387" algn="l" defTabSz="711129" rtl="0" eaLnBrk="1" latinLnBrk="0" hangingPunct="1">
        <a:defRPr sz="1400" kern="1200">
          <a:solidFill>
            <a:schemeClr val="tx1"/>
          </a:solidFill>
          <a:latin typeface="+mn-lt"/>
          <a:ea typeface="+mn-ea"/>
          <a:cs typeface="+mn-cs"/>
        </a:defRPr>
      </a:lvl7pPr>
      <a:lvl8pPr marL="2488951" algn="l" defTabSz="711129" rtl="0" eaLnBrk="1" latinLnBrk="0" hangingPunct="1">
        <a:defRPr sz="1400" kern="1200">
          <a:solidFill>
            <a:schemeClr val="tx1"/>
          </a:solidFill>
          <a:latin typeface="+mn-lt"/>
          <a:ea typeface="+mn-ea"/>
          <a:cs typeface="+mn-cs"/>
        </a:defRPr>
      </a:lvl8pPr>
      <a:lvl9pPr marL="2844516" algn="l" defTabSz="711129" rtl="0" eaLnBrk="1" latinLnBrk="0" hangingPunct="1">
        <a:defRPr sz="14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CuadroTexto"/>
          <p:cNvSpPr txBox="1"/>
          <p:nvPr/>
        </p:nvSpPr>
        <p:spPr>
          <a:xfrm>
            <a:off x="514278" y="2285915"/>
            <a:ext cx="7286676" cy="3380405"/>
          </a:xfrm>
          <a:prstGeom prst="rect">
            <a:avLst/>
          </a:prstGeom>
          <a:noFill/>
        </p:spPr>
        <p:txBody>
          <a:bodyPr wrap="square" lIns="71113" tIns="35556" rIns="71113" bIns="35556" rtlCol="0">
            <a:spAutoFit/>
          </a:bodyPr>
          <a:lstStyle/>
          <a:p>
            <a:pPr algn="just"/>
            <a:r>
              <a:rPr lang="es-ES_tradnl" sz="4700" b="1" dirty="0" smtClean="0">
                <a:latin typeface="+mj-lt"/>
              </a:rPr>
              <a:t>¿Cuánto pesa la atmósfera?</a:t>
            </a:r>
          </a:p>
          <a:p>
            <a:pPr algn="just"/>
            <a:r>
              <a:rPr lang="es-ES_tradnl" sz="4200" dirty="0" smtClean="0"/>
              <a:t>Esa enorme masa de gas que rodea la Tierra, tiene un peso aproximado de 5.300 billones de Toneladas</a:t>
            </a:r>
            <a:endParaRPr lang="en-US" sz="4200" dirty="0"/>
          </a:p>
        </p:txBody>
      </p:sp>
      <p:sp>
        <p:nvSpPr>
          <p:cNvPr id="5" name="4 CuadroTexto"/>
          <p:cNvSpPr txBox="1"/>
          <p:nvPr/>
        </p:nvSpPr>
        <p:spPr>
          <a:xfrm>
            <a:off x="514279" y="10172670"/>
            <a:ext cx="7072361" cy="5965728"/>
          </a:xfrm>
          <a:prstGeom prst="rect">
            <a:avLst/>
          </a:prstGeom>
          <a:noFill/>
        </p:spPr>
        <p:txBody>
          <a:bodyPr wrap="square" lIns="71113" tIns="35556" rIns="71113" bIns="35556" rtlCol="0">
            <a:spAutoFit/>
          </a:bodyPr>
          <a:lstStyle/>
          <a:p>
            <a:pPr algn="just"/>
            <a:r>
              <a:rPr lang="es-ES_tradnl" sz="4700" b="1" dirty="0" smtClean="0"/>
              <a:t>¿Por qué no nos aplasta?</a:t>
            </a:r>
          </a:p>
          <a:p>
            <a:pPr algn="just"/>
            <a:r>
              <a:rPr lang="es-ES_tradnl" sz="4200" dirty="0" smtClean="0"/>
              <a:t>La atmósfera ejerce sobre todos los objetos, en la superficie de la tierra, una presión uniforme cuyo valor es aproximadamente de 1.0 </a:t>
            </a:r>
            <a:r>
              <a:rPr lang="es-ES_tradnl" sz="4200" dirty="0" err="1" smtClean="0"/>
              <a:t>Kgr</a:t>
            </a:r>
            <a:r>
              <a:rPr lang="es-ES_tradnl" sz="4200" dirty="0" smtClean="0"/>
              <a:t>/cm</a:t>
            </a:r>
            <a:r>
              <a:rPr lang="es-ES_tradnl" sz="4200" baseline="30000" dirty="0" smtClean="0"/>
              <a:t>2</a:t>
            </a:r>
            <a:r>
              <a:rPr lang="es-ES_tradnl" sz="4200" dirty="0" smtClean="0"/>
              <a:t>. Sin embargo ésta es equilibrada por la presión interna lo cual impide que nos aplaste.</a:t>
            </a:r>
            <a:endParaRPr lang="en-US" sz="4200" dirty="0"/>
          </a:p>
        </p:txBody>
      </p:sp>
      <p:sp>
        <p:nvSpPr>
          <p:cNvPr id="18" name="17 CuadroTexto"/>
          <p:cNvSpPr txBox="1"/>
          <p:nvPr/>
        </p:nvSpPr>
        <p:spPr>
          <a:xfrm>
            <a:off x="675012" y="20099893"/>
            <a:ext cx="7554569" cy="7660813"/>
          </a:xfrm>
          <a:prstGeom prst="rect">
            <a:avLst/>
          </a:prstGeom>
          <a:noFill/>
        </p:spPr>
        <p:txBody>
          <a:bodyPr wrap="square" lIns="71113" tIns="35556" rIns="71113" bIns="35556" rtlCol="0">
            <a:spAutoFit/>
          </a:bodyPr>
          <a:lstStyle/>
          <a:p>
            <a:r>
              <a:rPr lang="es-ES_tradnl" sz="4700" b="1" dirty="0" smtClean="0"/>
              <a:t>¿Qué pasa si la presión interna disminuye?</a:t>
            </a:r>
          </a:p>
          <a:p>
            <a:pPr algn="just"/>
            <a:r>
              <a:rPr lang="es-ES_tradnl" sz="4200" dirty="0" smtClean="0"/>
              <a:t>Al disminuir la presión interna, se ejercerá una enorme fuerza desequilibrada sobre el objeto como producto del peso de la atmósfera.  Si las paredes no son lo suficientemente resistentes dicha fuerza terminará aplastando el objeto</a:t>
            </a:r>
          </a:p>
          <a:p>
            <a:endParaRPr lang="es-ES_tradnl" sz="5100" b="1" dirty="0" smtClean="0"/>
          </a:p>
          <a:p>
            <a:endParaRPr lang="en-US" b="1" dirty="0"/>
          </a:p>
        </p:txBody>
      </p:sp>
      <p:grpSp>
        <p:nvGrpSpPr>
          <p:cNvPr id="19" name="18 Grupo"/>
          <p:cNvGrpSpPr/>
          <p:nvPr/>
        </p:nvGrpSpPr>
        <p:grpSpPr>
          <a:xfrm>
            <a:off x="7846121" y="2923788"/>
            <a:ext cx="4772148" cy="6486570"/>
            <a:chOff x="3991453" y="632046"/>
            <a:chExt cx="2239076" cy="1897239"/>
          </a:xfrm>
        </p:grpSpPr>
        <p:sp>
          <p:nvSpPr>
            <p:cNvPr id="20" name="19 Rectángulo"/>
            <p:cNvSpPr/>
            <p:nvPr/>
          </p:nvSpPr>
          <p:spPr>
            <a:xfrm>
              <a:off x="4500562" y="1000108"/>
              <a:ext cx="1214446" cy="1214446"/>
            </a:xfrm>
            <a:prstGeom prst="rect">
              <a:avLst/>
            </a:prstGeom>
            <a:noFill/>
            <a:ln w="127000" cmpd="dbl">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20 Flecha derecha"/>
            <p:cNvSpPr/>
            <p:nvPr/>
          </p:nvSpPr>
          <p:spPr>
            <a:xfrm>
              <a:off x="3991453" y="1403663"/>
              <a:ext cx="500066" cy="357190"/>
            </a:xfrm>
            <a:prstGeom prst="rightArrow">
              <a:avLst/>
            </a:prstGeom>
            <a:solidFill>
              <a:schemeClr val="accent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21 Flecha derecha"/>
            <p:cNvSpPr/>
            <p:nvPr/>
          </p:nvSpPr>
          <p:spPr>
            <a:xfrm rot="5400000">
              <a:off x="4926992" y="604761"/>
              <a:ext cx="337152" cy="391721"/>
            </a:xfrm>
            <a:prstGeom prst="rightArrow">
              <a:avLst/>
            </a:prstGeom>
            <a:solidFill>
              <a:schemeClr val="accent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22 Flecha derecha"/>
            <p:cNvSpPr/>
            <p:nvPr/>
          </p:nvSpPr>
          <p:spPr>
            <a:xfrm rot="10800000">
              <a:off x="5730463" y="1428736"/>
              <a:ext cx="500066" cy="357190"/>
            </a:xfrm>
            <a:prstGeom prst="rightArrow">
              <a:avLst/>
            </a:prstGeom>
            <a:solidFill>
              <a:schemeClr val="accent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23 Flecha derecha"/>
            <p:cNvSpPr/>
            <p:nvPr/>
          </p:nvSpPr>
          <p:spPr>
            <a:xfrm rot="16200000">
              <a:off x="4966091" y="2147583"/>
              <a:ext cx="287027" cy="476378"/>
            </a:xfrm>
            <a:prstGeom prst="rightArrow">
              <a:avLst/>
            </a:prstGeom>
            <a:solidFill>
              <a:schemeClr val="accent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5" name="15 Grupo"/>
            <p:cNvGrpSpPr/>
            <p:nvPr/>
          </p:nvGrpSpPr>
          <p:grpSpPr>
            <a:xfrm>
              <a:off x="4495790" y="1010678"/>
              <a:ext cx="1219218" cy="1203876"/>
              <a:chOff x="4495790" y="1010678"/>
              <a:chExt cx="1219218" cy="1203876"/>
            </a:xfrm>
            <a:solidFill>
              <a:schemeClr val="accent1">
                <a:lumMod val="40000"/>
                <a:lumOff val="60000"/>
              </a:schemeClr>
            </a:solidFill>
          </p:grpSpPr>
          <p:sp>
            <p:nvSpPr>
              <p:cNvPr id="26" name="10 Flecha derecha"/>
              <p:cNvSpPr/>
              <p:nvPr/>
            </p:nvSpPr>
            <p:spPr>
              <a:xfrm rot="16200000">
                <a:off x="4934310" y="1005228"/>
                <a:ext cx="346620" cy="357520"/>
              </a:xfrm>
              <a:prstGeom prst="rightArrow">
                <a:avLst/>
              </a:prstGeom>
              <a:solidFill>
                <a:schemeClr val="accent1">
                  <a:lumMod val="75000"/>
                </a:schemeClr>
              </a:solidFill>
              <a:ln>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26 Flecha derecha"/>
              <p:cNvSpPr/>
              <p:nvPr/>
            </p:nvSpPr>
            <p:spPr>
              <a:xfrm>
                <a:off x="5429256" y="1428736"/>
                <a:ext cx="285752" cy="353984"/>
              </a:xfrm>
              <a:prstGeom prst="rightArrow">
                <a:avLst/>
              </a:prstGeom>
              <a:solidFill>
                <a:schemeClr val="accent1">
                  <a:lumMod val="75000"/>
                </a:schemeClr>
              </a:solidFill>
              <a:ln>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27 Flecha derecha"/>
              <p:cNvSpPr/>
              <p:nvPr/>
            </p:nvSpPr>
            <p:spPr>
              <a:xfrm rot="10800000">
                <a:off x="4495790" y="1410075"/>
                <a:ext cx="361962" cy="343102"/>
              </a:xfrm>
              <a:prstGeom prst="rightArrow">
                <a:avLst/>
              </a:prstGeom>
              <a:solidFill>
                <a:schemeClr val="accent1">
                  <a:lumMod val="75000"/>
                </a:schemeClr>
              </a:solidFill>
              <a:ln>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28 Flecha derecha"/>
              <p:cNvSpPr/>
              <p:nvPr/>
            </p:nvSpPr>
            <p:spPr>
              <a:xfrm rot="5400000">
                <a:off x="4921462" y="1849636"/>
                <a:ext cx="357190" cy="372645"/>
              </a:xfrm>
              <a:prstGeom prst="rightArrow">
                <a:avLst/>
              </a:prstGeom>
              <a:solidFill>
                <a:schemeClr val="accent1">
                  <a:lumMod val="75000"/>
                </a:schemeClr>
              </a:solidFill>
              <a:ln>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nvGrpSpPr>
          <p:cNvPr id="30" name="29 Grupo"/>
          <p:cNvGrpSpPr/>
          <p:nvPr/>
        </p:nvGrpSpPr>
        <p:grpSpPr>
          <a:xfrm>
            <a:off x="7825842" y="11029929"/>
            <a:ext cx="4868500" cy="6943771"/>
            <a:chOff x="3991453" y="582760"/>
            <a:chExt cx="2239076" cy="2012825"/>
          </a:xfrm>
        </p:grpSpPr>
        <p:sp>
          <p:nvSpPr>
            <p:cNvPr id="31" name="30 Rectángulo"/>
            <p:cNvSpPr/>
            <p:nvPr/>
          </p:nvSpPr>
          <p:spPr>
            <a:xfrm>
              <a:off x="4500562" y="1000108"/>
              <a:ext cx="1214446" cy="1214446"/>
            </a:xfrm>
            <a:prstGeom prst="rect">
              <a:avLst/>
            </a:prstGeom>
            <a:noFill/>
            <a:ln w="127000" cmpd="dbl">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31 Flecha derecha"/>
            <p:cNvSpPr/>
            <p:nvPr/>
          </p:nvSpPr>
          <p:spPr>
            <a:xfrm>
              <a:off x="3991453" y="1403663"/>
              <a:ext cx="500066" cy="357190"/>
            </a:xfrm>
            <a:prstGeom prst="rightArrow">
              <a:avLst/>
            </a:prstGeom>
            <a:solidFill>
              <a:schemeClr val="accent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32 Flecha derecha"/>
            <p:cNvSpPr/>
            <p:nvPr/>
          </p:nvSpPr>
          <p:spPr>
            <a:xfrm rot="5400000">
              <a:off x="4943453" y="550140"/>
              <a:ext cx="386438" cy="451678"/>
            </a:xfrm>
            <a:prstGeom prst="rightArrow">
              <a:avLst/>
            </a:prstGeom>
            <a:solidFill>
              <a:schemeClr val="accent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33 Flecha derecha"/>
            <p:cNvSpPr/>
            <p:nvPr/>
          </p:nvSpPr>
          <p:spPr>
            <a:xfrm rot="10800000">
              <a:off x="5730463" y="1428736"/>
              <a:ext cx="500066" cy="357190"/>
            </a:xfrm>
            <a:prstGeom prst="rightArrow">
              <a:avLst/>
            </a:prstGeom>
            <a:solidFill>
              <a:schemeClr val="accent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34 Flecha derecha"/>
            <p:cNvSpPr/>
            <p:nvPr/>
          </p:nvSpPr>
          <p:spPr>
            <a:xfrm rot="16200000">
              <a:off x="4939247" y="2211481"/>
              <a:ext cx="353327" cy="414882"/>
            </a:xfrm>
            <a:prstGeom prst="rightArrow">
              <a:avLst/>
            </a:prstGeom>
            <a:solidFill>
              <a:schemeClr val="accent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36" name="15 Grupo"/>
            <p:cNvGrpSpPr/>
            <p:nvPr/>
          </p:nvGrpSpPr>
          <p:grpSpPr>
            <a:xfrm>
              <a:off x="4495788" y="1010678"/>
              <a:ext cx="1219219" cy="1203876"/>
              <a:chOff x="4495788" y="1010678"/>
              <a:chExt cx="1219219" cy="1203876"/>
            </a:xfrm>
            <a:solidFill>
              <a:schemeClr val="accent1">
                <a:lumMod val="40000"/>
                <a:lumOff val="60000"/>
              </a:schemeClr>
            </a:solidFill>
          </p:grpSpPr>
          <p:sp>
            <p:nvSpPr>
              <p:cNvPr id="37" name="10 Flecha derecha"/>
              <p:cNvSpPr/>
              <p:nvPr/>
            </p:nvSpPr>
            <p:spPr>
              <a:xfrm rot="16200000">
                <a:off x="5052565" y="949697"/>
                <a:ext cx="172834" cy="294795"/>
              </a:xfrm>
              <a:prstGeom prst="rightArrow">
                <a:avLst/>
              </a:prstGeom>
              <a:solidFill>
                <a:schemeClr val="accent1">
                  <a:lumMod val="75000"/>
                </a:schemeClr>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37 Flecha derecha"/>
              <p:cNvSpPr/>
              <p:nvPr/>
            </p:nvSpPr>
            <p:spPr>
              <a:xfrm>
                <a:off x="5563088" y="1484719"/>
                <a:ext cx="151919" cy="254842"/>
              </a:xfrm>
              <a:prstGeom prst="rightArrow">
                <a:avLst/>
              </a:prstGeom>
              <a:solidFill>
                <a:schemeClr val="accent1">
                  <a:lumMod val="75000"/>
                </a:schemeClr>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38 Flecha derecha"/>
              <p:cNvSpPr/>
              <p:nvPr/>
            </p:nvSpPr>
            <p:spPr>
              <a:xfrm rot="10800000">
                <a:off x="4495788" y="1466058"/>
                <a:ext cx="138606" cy="288958"/>
              </a:xfrm>
              <a:prstGeom prst="rightArrow">
                <a:avLst/>
              </a:prstGeom>
              <a:solidFill>
                <a:schemeClr val="accent1">
                  <a:lumMod val="75000"/>
                </a:schemeClr>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39 Flecha derecha"/>
              <p:cNvSpPr/>
              <p:nvPr/>
            </p:nvSpPr>
            <p:spPr>
              <a:xfrm rot="5400000">
                <a:off x="5016371" y="1997322"/>
                <a:ext cx="173784" cy="260680"/>
              </a:xfrm>
              <a:prstGeom prst="rightArrow">
                <a:avLst/>
              </a:prstGeom>
              <a:solidFill>
                <a:schemeClr val="accent1">
                  <a:lumMod val="75000"/>
                </a:schemeClr>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nvGrpSpPr>
          <p:cNvPr id="76" name="75 Grupo"/>
          <p:cNvGrpSpPr/>
          <p:nvPr/>
        </p:nvGrpSpPr>
        <p:grpSpPr>
          <a:xfrm>
            <a:off x="8510725" y="19636771"/>
            <a:ext cx="4007675" cy="5194977"/>
            <a:chOff x="15144730" y="25074612"/>
            <a:chExt cx="7215238" cy="6817938"/>
          </a:xfrm>
        </p:grpSpPr>
        <p:grpSp>
          <p:nvGrpSpPr>
            <p:cNvPr id="17" name="16 Grupo"/>
            <p:cNvGrpSpPr/>
            <p:nvPr/>
          </p:nvGrpSpPr>
          <p:grpSpPr>
            <a:xfrm>
              <a:off x="15948408" y="25646116"/>
              <a:ext cx="5447149" cy="6246434"/>
              <a:chOff x="4231351" y="714285"/>
              <a:chExt cx="1625995" cy="1948706"/>
            </a:xfrm>
          </p:grpSpPr>
          <p:sp>
            <p:nvSpPr>
              <p:cNvPr id="7" name="6 Flecha derecha"/>
              <p:cNvSpPr/>
              <p:nvPr/>
            </p:nvSpPr>
            <p:spPr>
              <a:xfrm>
                <a:off x="4231351" y="1316022"/>
                <a:ext cx="566169" cy="532472"/>
              </a:xfrm>
              <a:prstGeom prst="rightArrow">
                <a:avLst/>
              </a:prstGeom>
              <a:solidFill>
                <a:schemeClr val="accent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7 Flecha derecha"/>
              <p:cNvSpPr/>
              <p:nvPr/>
            </p:nvSpPr>
            <p:spPr>
              <a:xfrm rot="5400000">
                <a:off x="4869259" y="725499"/>
                <a:ext cx="466188" cy="443759"/>
              </a:xfrm>
              <a:prstGeom prst="rightArrow">
                <a:avLst/>
              </a:prstGeom>
              <a:solidFill>
                <a:schemeClr val="accent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8 Flecha derecha"/>
              <p:cNvSpPr/>
              <p:nvPr/>
            </p:nvSpPr>
            <p:spPr>
              <a:xfrm rot="10800000">
                <a:off x="5393970" y="1338308"/>
                <a:ext cx="463376" cy="538046"/>
              </a:xfrm>
              <a:prstGeom prst="rightArrow">
                <a:avLst/>
              </a:prstGeom>
              <a:solidFill>
                <a:schemeClr val="accent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9 Flecha derecha"/>
              <p:cNvSpPr/>
              <p:nvPr/>
            </p:nvSpPr>
            <p:spPr>
              <a:xfrm rot="16200000">
                <a:off x="4886441" y="2118576"/>
                <a:ext cx="455506" cy="633323"/>
              </a:xfrm>
              <a:prstGeom prst="rightArrow">
                <a:avLst/>
              </a:prstGeom>
              <a:solidFill>
                <a:schemeClr val="accent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51" name="50 Grupo"/>
            <p:cNvGrpSpPr/>
            <p:nvPr/>
          </p:nvGrpSpPr>
          <p:grpSpPr>
            <a:xfrm>
              <a:off x="16796388" y="26609040"/>
              <a:ext cx="3945219" cy="3751983"/>
              <a:chOff x="16367760" y="26609040"/>
              <a:chExt cx="3945219" cy="3751983"/>
            </a:xfrm>
          </p:grpSpPr>
          <p:grpSp>
            <p:nvGrpSpPr>
              <p:cNvPr id="48" name="47 Grupo"/>
              <p:cNvGrpSpPr/>
              <p:nvPr/>
            </p:nvGrpSpPr>
            <p:grpSpPr>
              <a:xfrm>
                <a:off x="16367760" y="26609040"/>
                <a:ext cx="3945219" cy="3751983"/>
                <a:chOff x="16367760" y="26609040"/>
                <a:chExt cx="3945219" cy="3751983"/>
              </a:xfrm>
            </p:grpSpPr>
            <p:sp>
              <p:nvSpPr>
                <p:cNvPr id="45" name="44 Forma libre"/>
                <p:cNvSpPr/>
                <p:nvPr/>
              </p:nvSpPr>
              <p:spPr>
                <a:xfrm>
                  <a:off x="16367760" y="26609040"/>
                  <a:ext cx="1371600" cy="3749040"/>
                </a:xfrm>
                <a:custGeom>
                  <a:avLst/>
                  <a:gdLst>
                    <a:gd name="connsiteX0" fmla="*/ 0 w 1371600"/>
                    <a:gd name="connsiteY0" fmla="*/ 0 h 3749040"/>
                    <a:gd name="connsiteX1" fmla="*/ 1188720 w 1371600"/>
                    <a:gd name="connsiteY1" fmla="*/ 1828800 h 3749040"/>
                    <a:gd name="connsiteX2" fmla="*/ 1188720 w 1371600"/>
                    <a:gd name="connsiteY2" fmla="*/ 1828800 h 3749040"/>
                    <a:gd name="connsiteX3" fmla="*/ 1188720 w 1371600"/>
                    <a:gd name="connsiteY3" fmla="*/ 2743200 h 3749040"/>
                    <a:gd name="connsiteX4" fmla="*/ 91440 w 1371600"/>
                    <a:gd name="connsiteY4" fmla="*/ 3749040 h 374904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371600" h="3749040">
                      <a:moveTo>
                        <a:pt x="0" y="0"/>
                      </a:moveTo>
                      <a:lnTo>
                        <a:pt x="1188720" y="1828800"/>
                      </a:lnTo>
                      <a:lnTo>
                        <a:pt x="1188720" y="1828800"/>
                      </a:lnTo>
                      <a:cubicBezTo>
                        <a:pt x="1188720" y="1981200"/>
                        <a:pt x="1371600" y="2423160"/>
                        <a:pt x="1188720" y="2743200"/>
                      </a:cubicBezTo>
                      <a:cubicBezTo>
                        <a:pt x="1005840" y="3063240"/>
                        <a:pt x="548640" y="3406140"/>
                        <a:pt x="91440" y="3749040"/>
                      </a:cubicBezTo>
                    </a:path>
                  </a:pathLst>
                </a:custGeom>
                <a:ln w="127000" cmpd="dbl">
                  <a:solidFill>
                    <a:srgbClr val="FF0000"/>
                  </a:solidFill>
                </a:ln>
              </p:spPr>
              <p:style>
                <a:lnRef idx="1">
                  <a:schemeClr val="dk1"/>
                </a:lnRef>
                <a:fillRef idx="0">
                  <a:schemeClr val="dk1"/>
                </a:fillRef>
                <a:effectRef idx="0">
                  <a:schemeClr val="dk1"/>
                </a:effectRef>
                <a:fontRef idx="minor">
                  <a:schemeClr val="tx1"/>
                </a:fontRef>
              </p:style>
              <p:txBody>
                <a:bodyPr rtlCol="0" anchor="ctr"/>
                <a:lstStyle/>
                <a:p>
                  <a:pPr algn="ctr"/>
                  <a:endParaRPr lang="en-US"/>
                </a:p>
              </p:txBody>
            </p:sp>
            <p:sp>
              <p:nvSpPr>
                <p:cNvPr id="46" name="45 Forma libre"/>
                <p:cNvSpPr/>
                <p:nvPr/>
              </p:nvSpPr>
              <p:spPr>
                <a:xfrm>
                  <a:off x="18955676" y="26613980"/>
                  <a:ext cx="1357303" cy="3747043"/>
                </a:xfrm>
                <a:custGeom>
                  <a:avLst/>
                  <a:gdLst>
                    <a:gd name="connsiteX0" fmla="*/ 1356360 w 1356360"/>
                    <a:gd name="connsiteY0" fmla="*/ 0 h 3657600"/>
                    <a:gd name="connsiteX1" fmla="*/ 259080 w 1356360"/>
                    <a:gd name="connsiteY1" fmla="*/ 1645920 h 3657600"/>
                    <a:gd name="connsiteX2" fmla="*/ 167640 w 1356360"/>
                    <a:gd name="connsiteY2" fmla="*/ 2468880 h 3657600"/>
                    <a:gd name="connsiteX3" fmla="*/ 1264920 w 1356360"/>
                    <a:gd name="connsiteY3" fmla="*/ 3657600 h 3657600"/>
                  </a:gdLst>
                  <a:ahLst/>
                  <a:cxnLst>
                    <a:cxn ang="0">
                      <a:pos x="connsiteX0" y="connsiteY0"/>
                    </a:cxn>
                    <a:cxn ang="0">
                      <a:pos x="connsiteX1" y="connsiteY1"/>
                    </a:cxn>
                    <a:cxn ang="0">
                      <a:pos x="connsiteX2" y="connsiteY2"/>
                    </a:cxn>
                    <a:cxn ang="0">
                      <a:pos x="connsiteX3" y="connsiteY3"/>
                    </a:cxn>
                  </a:cxnLst>
                  <a:rect l="l" t="t" r="r" b="b"/>
                  <a:pathLst>
                    <a:path w="1356360" h="3657600">
                      <a:moveTo>
                        <a:pt x="1356360" y="0"/>
                      </a:moveTo>
                      <a:cubicBezTo>
                        <a:pt x="906780" y="617220"/>
                        <a:pt x="457200" y="1234440"/>
                        <a:pt x="259080" y="1645920"/>
                      </a:cubicBezTo>
                      <a:cubicBezTo>
                        <a:pt x="60960" y="2057400"/>
                        <a:pt x="0" y="2133600"/>
                        <a:pt x="167640" y="2468880"/>
                      </a:cubicBezTo>
                      <a:cubicBezTo>
                        <a:pt x="335280" y="2804160"/>
                        <a:pt x="800100" y="3230880"/>
                        <a:pt x="1264920" y="3657600"/>
                      </a:cubicBezTo>
                    </a:path>
                  </a:pathLst>
                </a:custGeom>
                <a:ln w="127000" cmpd="dbl">
                  <a:solidFill>
                    <a:srgbClr val="FF0000"/>
                  </a:solidFill>
                </a:ln>
              </p:spPr>
              <p:style>
                <a:lnRef idx="1">
                  <a:schemeClr val="dk1"/>
                </a:lnRef>
                <a:fillRef idx="0">
                  <a:schemeClr val="dk1"/>
                </a:fillRef>
                <a:effectRef idx="0">
                  <a:schemeClr val="dk1"/>
                </a:effectRef>
                <a:fontRef idx="minor">
                  <a:schemeClr val="tx1"/>
                </a:fontRef>
              </p:style>
              <p:txBody>
                <a:bodyPr rtlCol="0" anchor="ctr"/>
                <a:lstStyle/>
                <a:p>
                  <a:pPr algn="ctr"/>
                  <a:endParaRPr lang="en-US"/>
                </a:p>
              </p:txBody>
            </p:sp>
            <p:sp>
              <p:nvSpPr>
                <p:cNvPr id="47" name="46 Forma libre"/>
                <p:cNvSpPr/>
                <p:nvPr/>
              </p:nvSpPr>
              <p:spPr>
                <a:xfrm>
                  <a:off x="16380117" y="26621397"/>
                  <a:ext cx="3931920" cy="746760"/>
                </a:xfrm>
                <a:custGeom>
                  <a:avLst/>
                  <a:gdLst>
                    <a:gd name="connsiteX0" fmla="*/ 0 w 3931920"/>
                    <a:gd name="connsiteY0" fmla="*/ 0 h 746760"/>
                    <a:gd name="connsiteX1" fmla="*/ 1280160 w 3931920"/>
                    <a:gd name="connsiteY1" fmla="*/ 640080 h 746760"/>
                    <a:gd name="connsiteX2" fmla="*/ 2377440 w 3931920"/>
                    <a:gd name="connsiteY2" fmla="*/ 640080 h 746760"/>
                    <a:gd name="connsiteX3" fmla="*/ 3931920 w 3931920"/>
                    <a:gd name="connsiteY3" fmla="*/ 0 h 746760"/>
                  </a:gdLst>
                  <a:ahLst/>
                  <a:cxnLst>
                    <a:cxn ang="0">
                      <a:pos x="connsiteX0" y="connsiteY0"/>
                    </a:cxn>
                    <a:cxn ang="0">
                      <a:pos x="connsiteX1" y="connsiteY1"/>
                    </a:cxn>
                    <a:cxn ang="0">
                      <a:pos x="connsiteX2" y="connsiteY2"/>
                    </a:cxn>
                    <a:cxn ang="0">
                      <a:pos x="connsiteX3" y="connsiteY3"/>
                    </a:cxn>
                  </a:cxnLst>
                  <a:rect l="l" t="t" r="r" b="b"/>
                  <a:pathLst>
                    <a:path w="3931920" h="746760">
                      <a:moveTo>
                        <a:pt x="0" y="0"/>
                      </a:moveTo>
                      <a:cubicBezTo>
                        <a:pt x="441960" y="266700"/>
                        <a:pt x="883920" y="533400"/>
                        <a:pt x="1280160" y="640080"/>
                      </a:cubicBezTo>
                      <a:cubicBezTo>
                        <a:pt x="1676400" y="746760"/>
                        <a:pt x="1935480" y="746760"/>
                        <a:pt x="2377440" y="640080"/>
                      </a:cubicBezTo>
                      <a:cubicBezTo>
                        <a:pt x="2819400" y="533400"/>
                        <a:pt x="3375660" y="266700"/>
                        <a:pt x="3931920" y="0"/>
                      </a:cubicBezTo>
                    </a:path>
                  </a:pathLst>
                </a:custGeom>
                <a:ln w="127000" cmpd="dbl">
                  <a:solidFill>
                    <a:srgbClr val="FF0000"/>
                  </a:solidFill>
                </a:ln>
              </p:spPr>
              <p:style>
                <a:lnRef idx="1">
                  <a:schemeClr val="dk1"/>
                </a:lnRef>
                <a:fillRef idx="0">
                  <a:schemeClr val="dk1"/>
                </a:fillRef>
                <a:effectRef idx="0">
                  <a:schemeClr val="dk1"/>
                </a:effectRef>
                <a:fontRef idx="minor">
                  <a:schemeClr val="tx1"/>
                </a:fontRef>
              </p:style>
              <p:txBody>
                <a:bodyPr rtlCol="0" anchor="ctr"/>
                <a:lstStyle/>
                <a:p>
                  <a:pPr algn="ctr"/>
                  <a:endParaRPr lang="en-US"/>
                </a:p>
              </p:txBody>
            </p:sp>
          </p:grpSp>
          <p:cxnSp>
            <p:nvCxnSpPr>
              <p:cNvPr id="50" name="49 Conector recto"/>
              <p:cNvCxnSpPr/>
              <p:nvPr/>
            </p:nvCxnSpPr>
            <p:spPr>
              <a:xfrm>
                <a:off x="16462973" y="30356312"/>
                <a:ext cx="3786214" cy="0"/>
              </a:xfrm>
              <a:prstGeom prst="line">
                <a:avLst/>
              </a:prstGeom>
              <a:ln w="127000" cmpd="dbl">
                <a:solidFill>
                  <a:srgbClr val="FF0000"/>
                </a:solidFill>
              </a:ln>
            </p:spPr>
            <p:style>
              <a:lnRef idx="1">
                <a:schemeClr val="accent1"/>
              </a:lnRef>
              <a:fillRef idx="0">
                <a:schemeClr val="accent1"/>
              </a:fillRef>
              <a:effectRef idx="0">
                <a:schemeClr val="accent1"/>
              </a:effectRef>
              <a:fontRef idx="minor">
                <a:schemeClr val="tx1"/>
              </a:fontRef>
            </p:style>
          </p:cxnSp>
        </p:grpSp>
        <p:cxnSp>
          <p:nvCxnSpPr>
            <p:cNvPr id="53" name="52 Conector recto"/>
            <p:cNvCxnSpPr/>
            <p:nvPr/>
          </p:nvCxnSpPr>
          <p:spPr>
            <a:xfrm flipV="1">
              <a:off x="21002646" y="25431802"/>
              <a:ext cx="928694" cy="785818"/>
            </a:xfrm>
            <a:prstGeom prst="line">
              <a:avLst/>
            </a:prstGeom>
            <a:ln>
              <a:solidFill>
                <a:srgbClr val="7030A0"/>
              </a:solidFill>
            </a:ln>
          </p:spPr>
          <p:style>
            <a:lnRef idx="1">
              <a:schemeClr val="accent1"/>
            </a:lnRef>
            <a:fillRef idx="0">
              <a:schemeClr val="accent1"/>
            </a:fillRef>
            <a:effectRef idx="0">
              <a:schemeClr val="accent1"/>
            </a:effectRef>
            <a:fontRef idx="minor">
              <a:schemeClr val="tx1"/>
            </a:fontRef>
          </p:style>
        </p:cxnSp>
        <p:cxnSp>
          <p:nvCxnSpPr>
            <p:cNvPr id="60" name="59 Conector recto"/>
            <p:cNvCxnSpPr/>
            <p:nvPr/>
          </p:nvCxnSpPr>
          <p:spPr>
            <a:xfrm rot="16200000" flipH="1">
              <a:off x="15466201" y="25324645"/>
              <a:ext cx="857256" cy="642942"/>
            </a:xfrm>
            <a:prstGeom prst="line">
              <a:avLst/>
            </a:prstGeom>
            <a:ln>
              <a:solidFill>
                <a:srgbClr val="7030A0"/>
              </a:solidFill>
            </a:ln>
          </p:spPr>
          <p:style>
            <a:lnRef idx="1">
              <a:schemeClr val="accent1"/>
            </a:lnRef>
            <a:fillRef idx="0">
              <a:schemeClr val="accent1"/>
            </a:fillRef>
            <a:effectRef idx="0">
              <a:schemeClr val="accent1"/>
            </a:effectRef>
            <a:fontRef idx="minor">
              <a:schemeClr val="tx1"/>
            </a:fontRef>
          </p:style>
        </p:cxnSp>
        <p:cxnSp>
          <p:nvCxnSpPr>
            <p:cNvPr id="62" name="61 Conector recto"/>
            <p:cNvCxnSpPr/>
            <p:nvPr/>
          </p:nvCxnSpPr>
          <p:spPr>
            <a:xfrm flipV="1">
              <a:off x="21074084" y="27217752"/>
              <a:ext cx="1285884" cy="285752"/>
            </a:xfrm>
            <a:prstGeom prst="line">
              <a:avLst/>
            </a:prstGeom>
            <a:ln>
              <a:solidFill>
                <a:srgbClr val="7030A0"/>
              </a:solidFill>
            </a:ln>
          </p:spPr>
          <p:style>
            <a:lnRef idx="1">
              <a:schemeClr val="accent1"/>
            </a:lnRef>
            <a:fillRef idx="0">
              <a:schemeClr val="accent1"/>
            </a:fillRef>
            <a:effectRef idx="0">
              <a:schemeClr val="accent1"/>
            </a:effectRef>
            <a:fontRef idx="minor">
              <a:schemeClr val="tx1"/>
            </a:fontRef>
          </p:style>
        </p:cxnSp>
        <p:cxnSp>
          <p:nvCxnSpPr>
            <p:cNvPr id="64" name="63 Conector recto"/>
            <p:cNvCxnSpPr/>
            <p:nvPr/>
          </p:nvCxnSpPr>
          <p:spPr>
            <a:xfrm rot="10800000">
              <a:off x="15144730" y="27146314"/>
              <a:ext cx="1071570" cy="357190"/>
            </a:xfrm>
            <a:prstGeom prst="line">
              <a:avLst/>
            </a:prstGeom>
            <a:ln>
              <a:solidFill>
                <a:srgbClr val="7030A0"/>
              </a:solidFill>
            </a:ln>
          </p:spPr>
          <p:style>
            <a:lnRef idx="1">
              <a:schemeClr val="accent1"/>
            </a:lnRef>
            <a:fillRef idx="0">
              <a:schemeClr val="accent1"/>
            </a:fillRef>
            <a:effectRef idx="0">
              <a:schemeClr val="accent1"/>
            </a:effectRef>
            <a:fontRef idx="minor">
              <a:schemeClr val="tx1"/>
            </a:fontRef>
          </p:style>
        </p:cxnSp>
        <p:cxnSp>
          <p:nvCxnSpPr>
            <p:cNvPr id="66" name="65 Conector recto"/>
            <p:cNvCxnSpPr/>
            <p:nvPr/>
          </p:nvCxnSpPr>
          <p:spPr>
            <a:xfrm>
              <a:off x="21216960" y="29432330"/>
              <a:ext cx="1143008" cy="571504"/>
            </a:xfrm>
            <a:prstGeom prst="line">
              <a:avLst/>
            </a:prstGeom>
            <a:ln>
              <a:solidFill>
                <a:srgbClr val="7030A0"/>
              </a:solidFill>
            </a:ln>
          </p:spPr>
          <p:style>
            <a:lnRef idx="1">
              <a:schemeClr val="accent1"/>
            </a:lnRef>
            <a:fillRef idx="0">
              <a:schemeClr val="accent1"/>
            </a:fillRef>
            <a:effectRef idx="0">
              <a:schemeClr val="accent1"/>
            </a:effectRef>
            <a:fontRef idx="minor">
              <a:schemeClr val="tx1"/>
            </a:fontRef>
          </p:style>
        </p:cxnSp>
        <p:cxnSp>
          <p:nvCxnSpPr>
            <p:cNvPr id="68" name="67 Conector recto"/>
            <p:cNvCxnSpPr/>
            <p:nvPr/>
          </p:nvCxnSpPr>
          <p:spPr>
            <a:xfrm flipV="1">
              <a:off x="15359044" y="29432330"/>
              <a:ext cx="1143008" cy="285752"/>
            </a:xfrm>
            <a:prstGeom prst="line">
              <a:avLst/>
            </a:prstGeom>
            <a:ln>
              <a:solidFill>
                <a:srgbClr val="7030A0"/>
              </a:solidFill>
            </a:ln>
          </p:spPr>
          <p:style>
            <a:lnRef idx="1">
              <a:schemeClr val="accent1"/>
            </a:lnRef>
            <a:fillRef idx="0">
              <a:schemeClr val="accent1"/>
            </a:fillRef>
            <a:effectRef idx="0">
              <a:schemeClr val="accent1"/>
            </a:effectRef>
            <a:fontRef idx="minor">
              <a:schemeClr val="tx1"/>
            </a:fontRef>
          </p:style>
        </p:cxnSp>
        <p:cxnSp>
          <p:nvCxnSpPr>
            <p:cNvPr id="70" name="69 Conector recto"/>
            <p:cNvCxnSpPr/>
            <p:nvPr/>
          </p:nvCxnSpPr>
          <p:spPr>
            <a:xfrm rot="16200000" flipH="1">
              <a:off x="16787804" y="25431802"/>
              <a:ext cx="1071570" cy="357190"/>
            </a:xfrm>
            <a:prstGeom prst="line">
              <a:avLst/>
            </a:prstGeom>
            <a:ln>
              <a:solidFill>
                <a:srgbClr val="7030A0"/>
              </a:solidFill>
            </a:ln>
          </p:spPr>
          <p:style>
            <a:lnRef idx="1">
              <a:schemeClr val="accent1"/>
            </a:lnRef>
            <a:fillRef idx="0">
              <a:schemeClr val="accent1"/>
            </a:fillRef>
            <a:effectRef idx="0">
              <a:schemeClr val="accent1"/>
            </a:effectRef>
            <a:fontRef idx="minor">
              <a:schemeClr val="tx1"/>
            </a:fontRef>
          </p:style>
        </p:cxnSp>
        <p:cxnSp>
          <p:nvCxnSpPr>
            <p:cNvPr id="72" name="71 Conector recto"/>
            <p:cNvCxnSpPr/>
            <p:nvPr/>
          </p:nvCxnSpPr>
          <p:spPr>
            <a:xfrm rot="5400000">
              <a:off x="19752481" y="25610397"/>
              <a:ext cx="785818" cy="428628"/>
            </a:xfrm>
            <a:prstGeom prst="line">
              <a:avLst/>
            </a:prstGeom>
            <a:ln>
              <a:solidFill>
                <a:srgbClr val="7030A0"/>
              </a:solidFill>
            </a:ln>
          </p:spPr>
          <p:style>
            <a:lnRef idx="1">
              <a:schemeClr val="accent1"/>
            </a:lnRef>
            <a:fillRef idx="0">
              <a:schemeClr val="accent1"/>
            </a:fillRef>
            <a:effectRef idx="0">
              <a:schemeClr val="accent1"/>
            </a:effectRef>
            <a:fontRef idx="minor">
              <a:schemeClr val="tx1"/>
            </a:fontRef>
          </p:style>
        </p:cxnSp>
      </p:grpSp>
      <p:sp>
        <p:nvSpPr>
          <p:cNvPr id="78" name="77 CuadroTexto"/>
          <p:cNvSpPr txBox="1"/>
          <p:nvPr/>
        </p:nvSpPr>
        <p:spPr>
          <a:xfrm>
            <a:off x="12905775" y="2285917"/>
            <a:ext cx="7804602" cy="27294643"/>
          </a:xfrm>
          <a:prstGeom prst="rect">
            <a:avLst/>
          </a:prstGeom>
          <a:noFill/>
        </p:spPr>
        <p:txBody>
          <a:bodyPr wrap="square" lIns="71113" tIns="35556" rIns="71113" bIns="35556" rtlCol="0">
            <a:spAutoFit/>
          </a:bodyPr>
          <a:lstStyle/>
          <a:p>
            <a:r>
              <a:rPr lang="es-ES_tradnl" sz="4700" b="1" dirty="0" smtClean="0"/>
              <a:t>Implosión de los envases</a:t>
            </a:r>
          </a:p>
          <a:p>
            <a:pPr algn="just"/>
            <a:r>
              <a:rPr lang="es-ES_tradnl" sz="4200" dirty="0" smtClean="0"/>
              <a:t>Las experiencias presentadas aquí tienen como objetivo, evidenciar el enorme peso de la atmósfera. Para tal fin se utilizan envases metálicos los cuales se llena con vapor de agua, desalojando abundante aire del interior.  De esta forma la presión interna es ejercida mayoritariamente por el vapor. Seguidamente se enfrían sin permitir que entre aire nuevamente en su interior,  lo cual provoca una drástica disminución de la presión interna, originándose de esta forma el proceso de implosión, mediante el cual la atmósfera presiona el objeto hasta aplastarlo. </a:t>
            </a:r>
          </a:p>
          <a:p>
            <a:pPr algn="just"/>
            <a:r>
              <a:rPr lang="es-ES_tradnl" sz="4200" dirty="0" smtClean="0"/>
              <a:t>En nuestro experimento  usamos, por un lado, latas de refresco calentando agua en su interior y luego sumergiéndolas en un recipiente con agua fría, lo que </a:t>
            </a:r>
            <a:r>
              <a:rPr lang="es-ES_tradnl" sz="4200" dirty="0" smtClean="0"/>
              <a:t>origina la </a:t>
            </a:r>
            <a:r>
              <a:rPr lang="es-ES_tradnl" sz="4200" dirty="0" smtClean="0"/>
              <a:t>disminución de la presión </a:t>
            </a:r>
            <a:r>
              <a:rPr lang="es-ES_tradnl" sz="4200" dirty="0" smtClean="0"/>
              <a:t>interna con el consecuente  </a:t>
            </a:r>
            <a:r>
              <a:rPr lang="es-ES_tradnl" sz="4200" dirty="0" smtClean="0"/>
              <a:t>aplastamiento de la lata. Por otro lado, como una demostración a mayor escala, se utilizan </a:t>
            </a:r>
            <a:r>
              <a:rPr lang="es-ES_tradnl" sz="4200" dirty="0" smtClean="0"/>
              <a:t>envases de </a:t>
            </a:r>
            <a:r>
              <a:rPr lang="es-ES_tradnl" sz="4200" dirty="0" smtClean="0"/>
              <a:t>220 litros (pipas, </a:t>
            </a:r>
            <a:r>
              <a:rPr lang="es-ES_tradnl" sz="4200" dirty="0" smtClean="0"/>
              <a:t>tambores o </a:t>
            </a:r>
            <a:r>
              <a:rPr lang="es-ES_tradnl" sz="4200" dirty="0" smtClean="0"/>
              <a:t>pipotes), en los </a:t>
            </a:r>
            <a:r>
              <a:rPr lang="es-ES_tradnl" sz="4200" dirty="0" smtClean="0"/>
              <a:t>que </a:t>
            </a:r>
            <a:r>
              <a:rPr lang="es-ES_tradnl" sz="4200" dirty="0" smtClean="0"/>
              <a:t>se </a:t>
            </a:r>
            <a:r>
              <a:rPr lang="es-ES_tradnl" sz="4200" dirty="0" smtClean="0"/>
              <a:t>hierven </a:t>
            </a:r>
            <a:r>
              <a:rPr lang="es-ES_tradnl" sz="4200" dirty="0" smtClean="0"/>
              <a:t>cerca de  20 litros de </a:t>
            </a:r>
            <a:r>
              <a:rPr lang="es-ES_tradnl" sz="4200" dirty="0" smtClean="0"/>
              <a:t>agua, </a:t>
            </a:r>
            <a:r>
              <a:rPr lang="es-ES_tradnl" sz="4200" dirty="0" smtClean="0"/>
              <a:t>durante largo tiempo, seguidamente se procede a enfriarlo rociándolos con agua fría, manteniéndolo sellado, y como antes, la disminución de la presión interna, permite que el peso de la atmósfera  aplaste el envase.</a:t>
            </a:r>
          </a:p>
          <a:p>
            <a:pPr algn="just"/>
            <a:endParaRPr lang="es-ES_tradnl" sz="4200" dirty="0" smtClean="0"/>
          </a:p>
          <a:p>
            <a:endParaRPr lang="es-ES_tradnl" sz="4200" b="1" dirty="0" smtClean="0"/>
          </a:p>
          <a:p>
            <a:r>
              <a:rPr lang="es-ES_tradnl" sz="4200" b="1" dirty="0" smtClean="0"/>
              <a:t> </a:t>
            </a:r>
            <a:endParaRPr lang="en-US" sz="4200" b="1" dirty="0"/>
          </a:p>
        </p:txBody>
      </p:sp>
      <p:grpSp>
        <p:nvGrpSpPr>
          <p:cNvPr id="124" name="123 Grupo"/>
          <p:cNvGrpSpPr/>
          <p:nvPr/>
        </p:nvGrpSpPr>
        <p:grpSpPr>
          <a:xfrm>
            <a:off x="1725156" y="17259320"/>
            <a:ext cx="4093394" cy="2800370"/>
            <a:chOff x="3043158" y="21574150"/>
            <a:chExt cx="5866414" cy="3167500"/>
          </a:xfrm>
        </p:grpSpPr>
        <p:pic>
          <p:nvPicPr>
            <p:cNvPr id="1026" name="Picture 2" descr="C:\Program Files\Microsoft Office\MEDIA\CAGCAT10\j0302953.jpg"/>
            <p:cNvPicPr>
              <a:picLocks noChangeAspect="1" noChangeArrowheads="1"/>
            </p:cNvPicPr>
            <p:nvPr/>
          </p:nvPicPr>
          <p:blipFill>
            <a:blip r:embed="rId3" cstate="print"/>
            <a:srcRect/>
            <a:stretch>
              <a:fillRect/>
            </a:stretch>
          </p:blipFill>
          <p:spPr bwMode="auto">
            <a:xfrm>
              <a:off x="3687346" y="22717158"/>
              <a:ext cx="4000528" cy="2024492"/>
            </a:xfrm>
            <a:prstGeom prst="rect">
              <a:avLst/>
            </a:prstGeom>
            <a:noFill/>
          </p:spPr>
        </p:pic>
        <p:sp>
          <p:nvSpPr>
            <p:cNvPr id="120" name="119 Flecha abajo"/>
            <p:cNvSpPr/>
            <p:nvPr/>
          </p:nvSpPr>
          <p:spPr>
            <a:xfrm>
              <a:off x="4329042" y="21852449"/>
              <a:ext cx="2945733" cy="1000132"/>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1" name="120 Flecha derecha"/>
            <p:cNvSpPr/>
            <p:nvPr/>
          </p:nvSpPr>
          <p:spPr>
            <a:xfrm>
              <a:off x="3611365" y="23026515"/>
              <a:ext cx="1496042" cy="1391921"/>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2" name="121 Flecha izquierda"/>
            <p:cNvSpPr/>
            <p:nvPr/>
          </p:nvSpPr>
          <p:spPr>
            <a:xfrm>
              <a:off x="6615058" y="23002910"/>
              <a:ext cx="1214446" cy="1571636"/>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3" name="122 Rectángulo"/>
            <p:cNvSpPr/>
            <p:nvPr/>
          </p:nvSpPr>
          <p:spPr>
            <a:xfrm>
              <a:off x="3043158" y="21574150"/>
              <a:ext cx="5866414" cy="3000396"/>
            </a:xfrm>
            <a:prstGeom prst="rect">
              <a:avLst/>
            </a:prstGeom>
            <a:noFill/>
          </p:spPr>
          <p:txBody>
            <a:bodyPr wrap="none" lIns="91440" tIns="45720" rIns="91440" bIns="45720">
              <a:prstTxWarp prst="textArchUp">
                <a:avLst/>
              </a:prstTxWarp>
              <a:spAutoFit/>
            </a:bodyPr>
            <a:lstStyle/>
            <a:p>
              <a:pPr algn="ctr"/>
              <a:r>
                <a:rPr lang="es-ES" sz="4200" b="1" dirty="0" smtClean="0">
                  <a:ln w="10541" cmpd="sng">
                    <a:solidFill>
                      <a:srgbClr val="7D7D7D">
                        <a:tint val="100000"/>
                        <a:shade val="100000"/>
                        <a:satMod val="110000"/>
                      </a:srgbClr>
                    </a:solidFill>
                    <a:prstDash val="solid"/>
                  </a:ln>
                  <a:gradFill>
                    <a:gsLst>
                      <a:gs pos="0">
                        <a:srgbClr val="FFFFFF">
                          <a:tint val="40000"/>
                          <a:satMod val="250000"/>
                        </a:srgbClr>
                      </a:gs>
                      <a:gs pos="9000">
                        <a:srgbClr val="FFFFFF">
                          <a:tint val="52000"/>
                          <a:satMod val="300000"/>
                        </a:srgbClr>
                      </a:gs>
                      <a:gs pos="50000">
                        <a:srgbClr val="FFFFFF">
                          <a:shade val="20000"/>
                          <a:satMod val="300000"/>
                        </a:srgbClr>
                      </a:gs>
                      <a:gs pos="79000">
                        <a:srgbClr val="FFFFFF">
                          <a:tint val="52000"/>
                          <a:satMod val="300000"/>
                        </a:srgbClr>
                      </a:gs>
                      <a:gs pos="100000">
                        <a:srgbClr val="FFFFFF">
                          <a:tint val="40000"/>
                          <a:satMod val="250000"/>
                        </a:srgbClr>
                      </a:gs>
                    </a:gsLst>
                    <a:lin ang="5400000"/>
                  </a:gradFill>
                </a:rPr>
                <a:t>Presión atmosférica</a:t>
              </a:r>
              <a:endParaRPr lang="es-ES" sz="4200" b="1" dirty="0">
                <a:ln w="10541" cmpd="sng">
                  <a:solidFill>
                    <a:srgbClr val="7D7D7D">
                      <a:tint val="100000"/>
                      <a:shade val="100000"/>
                      <a:satMod val="110000"/>
                    </a:srgbClr>
                  </a:solidFill>
                  <a:prstDash val="solid"/>
                </a:ln>
                <a:gradFill>
                  <a:gsLst>
                    <a:gs pos="0">
                      <a:srgbClr val="FFFFFF">
                        <a:tint val="40000"/>
                        <a:satMod val="250000"/>
                      </a:srgbClr>
                    </a:gs>
                    <a:gs pos="9000">
                      <a:srgbClr val="FFFFFF">
                        <a:tint val="52000"/>
                        <a:satMod val="300000"/>
                      </a:srgbClr>
                    </a:gs>
                    <a:gs pos="50000">
                      <a:srgbClr val="FFFFFF">
                        <a:shade val="20000"/>
                        <a:satMod val="300000"/>
                      </a:srgbClr>
                    </a:gs>
                    <a:gs pos="79000">
                      <a:srgbClr val="FFFFFF">
                        <a:tint val="52000"/>
                        <a:satMod val="300000"/>
                      </a:srgbClr>
                    </a:gs>
                    <a:gs pos="100000">
                      <a:srgbClr val="FFFFFF">
                        <a:tint val="40000"/>
                        <a:satMod val="250000"/>
                      </a:srgbClr>
                    </a:gs>
                  </a:gsLst>
                  <a:lin ang="5400000"/>
                </a:gradFill>
              </a:endParaRPr>
            </a:p>
          </p:txBody>
        </p:sp>
      </p:grpSp>
      <p:sp>
        <p:nvSpPr>
          <p:cNvPr id="127" name="126 Rectángulo"/>
          <p:cNvSpPr/>
          <p:nvPr/>
        </p:nvSpPr>
        <p:spPr>
          <a:xfrm>
            <a:off x="4532665" y="914306"/>
            <a:ext cx="13233890" cy="1255728"/>
          </a:xfrm>
          <a:prstGeom prst="rect">
            <a:avLst/>
          </a:prstGeom>
          <a:noFill/>
          <a:ln>
            <a:noFill/>
          </a:ln>
        </p:spPr>
        <p:style>
          <a:lnRef idx="2">
            <a:schemeClr val="dk1"/>
          </a:lnRef>
          <a:fillRef idx="1">
            <a:schemeClr val="lt1"/>
          </a:fillRef>
          <a:effectRef idx="0">
            <a:schemeClr val="dk1"/>
          </a:effectRef>
          <a:fontRef idx="minor">
            <a:schemeClr val="dk1"/>
          </a:fontRef>
        </p:style>
        <p:txBody>
          <a:bodyPr wrap="square" lIns="71113" tIns="35556" rIns="71113" bIns="35556">
            <a:spAutoFit/>
          </a:bodyPr>
          <a:lstStyle/>
          <a:p>
            <a:pPr algn="ctr"/>
            <a:r>
              <a:rPr lang="es-ES" sz="7500" b="1" dirty="0" smtClean="0">
                <a:ln w="18000">
                  <a:solidFill>
                    <a:schemeClr val="accent2">
                      <a:satMod val="140000"/>
                    </a:schemeClr>
                  </a:solidFill>
                  <a:prstDash val="solid"/>
                  <a:miter lim="800000"/>
                </a:ln>
                <a:solidFill>
                  <a:srgbClr val="C00000"/>
                </a:solidFill>
                <a:effectLst>
                  <a:outerShdw blurRad="25500" dist="23000" dir="7020000" algn="tl">
                    <a:srgbClr val="000000">
                      <a:alpha val="50000"/>
                    </a:srgbClr>
                  </a:outerShdw>
                </a:effectLst>
              </a:rPr>
              <a:t>El peso de la atmósfera</a:t>
            </a:r>
            <a:endParaRPr lang="es-ES" sz="7500" b="1" dirty="0">
              <a:ln w="18000">
                <a:solidFill>
                  <a:schemeClr val="accent2">
                    <a:satMod val="140000"/>
                  </a:schemeClr>
                </a:solidFill>
                <a:prstDash val="solid"/>
                <a:miter lim="800000"/>
              </a:ln>
              <a:solidFill>
                <a:srgbClr val="C00000"/>
              </a:solidFill>
              <a:effectLst>
                <a:outerShdw blurRad="25500" dist="23000" dir="7020000" algn="tl">
                  <a:srgbClr val="000000">
                    <a:alpha val="50000"/>
                  </a:srgbClr>
                </a:outerShdw>
              </a:effectLst>
            </a:endParaRPr>
          </a:p>
        </p:txBody>
      </p:sp>
      <p:grpSp>
        <p:nvGrpSpPr>
          <p:cNvPr id="126" name="125 Grupo"/>
          <p:cNvGrpSpPr/>
          <p:nvPr/>
        </p:nvGrpSpPr>
        <p:grpSpPr>
          <a:xfrm>
            <a:off x="2192915" y="6629346"/>
            <a:ext cx="3214710" cy="3200422"/>
            <a:chOff x="2923887" y="9976966"/>
            <a:chExt cx="4286280" cy="4000528"/>
          </a:xfrm>
        </p:grpSpPr>
        <p:sp>
          <p:nvSpPr>
            <p:cNvPr id="81" name="80 Elipse"/>
            <p:cNvSpPr/>
            <p:nvPr/>
          </p:nvSpPr>
          <p:spPr>
            <a:xfrm>
              <a:off x="2923887" y="9976966"/>
              <a:ext cx="4286280" cy="4000528"/>
            </a:xfrm>
            <a:prstGeom prst="ellipse">
              <a:avLst/>
            </a:prstGeom>
            <a:solidFill>
              <a:schemeClr val="tx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79 Elipse"/>
            <p:cNvSpPr/>
            <p:nvPr/>
          </p:nvSpPr>
          <p:spPr>
            <a:xfrm>
              <a:off x="3441197" y="10480862"/>
              <a:ext cx="3251661" cy="2917052"/>
            </a:xfrm>
            <a:prstGeom prst="ellipse">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6" name="Freeform 22"/>
            <p:cNvSpPr>
              <a:spLocks/>
            </p:cNvSpPr>
            <p:nvPr/>
          </p:nvSpPr>
          <p:spPr bwMode="auto">
            <a:xfrm>
              <a:off x="4197280" y="10644136"/>
              <a:ext cx="1346208" cy="2571768"/>
            </a:xfrm>
            <a:custGeom>
              <a:avLst/>
              <a:gdLst/>
              <a:ahLst/>
              <a:cxnLst>
                <a:cxn ang="0">
                  <a:pos x="4" y="188"/>
                </a:cxn>
                <a:cxn ang="0">
                  <a:pos x="21" y="230"/>
                </a:cxn>
                <a:cxn ang="0">
                  <a:pos x="29" y="268"/>
                </a:cxn>
                <a:cxn ang="0">
                  <a:pos x="59" y="296"/>
                </a:cxn>
                <a:cxn ang="0">
                  <a:pos x="107" y="330"/>
                </a:cxn>
                <a:cxn ang="0">
                  <a:pos x="143" y="351"/>
                </a:cxn>
                <a:cxn ang="0">
                  <a:pos x="129" y="378"/>
                </a:cxn>
                <a:cxn ang="0">
                  <a:pos x="116" y="418"/>
                </a:cxn>
                <a:cxn ang="0">
                  <a:pos x="133" y="463"/>
                </a:cxn>
                <a:cxn ang="0">
                  <a:pos x="169" y="509"/>
                </a:cxn>
                <a:cxn ang="0">
                  <a:pos x="167" y="645"/>
                </a:cxn>
                <a:cxn ang="0">
                  <a:pos x="207" y="693"/>
                </a:cxn>
                <a:cxn ang="0">
                  <a:pos x="202" y="657"/>
                </a:cxn>
                <a:cxn ang="0">
                  <a:pos x="236" y="611"/>
                </a:cxn>
                <a:cxn ang="0">
                  <a:pos x="255" y="581"/>
                </a:cxn>
                <a:cxn ang="0">
                  <a:pos x="274" y="550"/>
                </a:cxn>
                <a:cxn ang="0">
                  <a:pos x="313" y="516"/>
                </a:cxn>
                <a:cxn ang="0">
                  <a:pos x="346" y="461"/>
                </a:cxn>
                <a:cxn ang="0">
                  <a:pos x="331" y="435"/>
                </a:cxn>
                <a:cxn ang="0">
                  <a:pos x="294" y="412"/>
                </a:cxn>
                <a:cxn ang="0">
                  <a:pos x="264" y="372"/>
                </a:cxn>
                <a:cxn ang="0">
                  <a:pos x="232" y="344"/>
                </a:cxn>
                <a:cxn ang="0">
                  <a:pos x="196" y="336"/>
                </a:cxn>
                <a:cxn ang="0">
                  <a:pos x="160" y="336"/>
                </a:cxn>
                <a:cxn ang="0">
                  <a:pos x="135" y="336"/>
                </a:cxn>
                <a:cxn ang="0">
                  <a:pos x="131" y="315"/>
                </a:cxn>
                <a:cxn ang="0">
                  <a:pos x="131" y="298"/>
                </a:cxn>
                <a:cxn ang="0">
                  <a:pos x="122" y="290"/>
                </a:cxn>
                <a:cxn ang="0">
                  <a:pos x="120" y="271"/>
                </a:cxn>
                <a:cxn ang="0">
                  <a:pos x="84" y="275"/>
                </a:cxn>
                <a:cxn ang="0">
                  <a:pos x="90" y="237"/>
                </a:cxn>
                <a:cxn ang="0">
                  <a:pos x="116" y="226"/>
                </a:cxn>
                <a:cxn ang="0">
                  <a:pos x="145" y="230"/>
                </a:cxn>
                <a:cxn ang="0">
                  <a:pos x="158" y="249"/>
                </a:cxn>
                <a:cxn ang="0">
                  <a:pos x="169" y="254"/>
                </a:cxn>
                <a:cxn ang="0">
                  <a:pos x="175" y="228"/>
                </a:cxn>
                <a:cxn ang="0">
                  <a:pos x="211" y="197"/>
                </a:cxn>
                <a:cxn ang="0">
                  <a:pos x="251" y="169"/>
                </a:cxn>
                <a:cxn ang="0">
                  <a:pos x="287" y="160"/>
                </a:cxn>
                <a:cxn ang="0">
                  <a:pos x="285" y="141"/>
                </a:cxn>
                <a:cxn ang="0">
                  <a:pos x="329" y="125"/>
                </a:cxn>
                <a:cxn ang="0">
                  <a:pos x="291" y="84"/>
                </a:cxn>
                <a:cxn ang="0">
                  <a:pos x="255" y="105"/>
                </a:cxn>
                <a:cxn ang="0">
                  <a:pos x="230" y="118"/>
                </a:cxn>
                <a:cxn ang="0">
                  <a:pos x="211" y="93"/>
                </a:cxn>
                <a:cxn ang="0">
                  <a:pos x="198" y="76"/>
                </a:cxn>
                <a:cxn ang="0">
                  <a:pos x="228" y="61"/>
                </a:cxn>
                <a:cxn ang="0">
                  <a:pos x="257" y="57"/>
                </a:cxn>
                <a:cxn ang="0">
                  <a:pos x="264" y="46"/>
                </a:cxn>
                <a:cxn ang="0">
                  <a:pos x="255" y="25"/>
                </a:cxn>
                <a:cxn ang="0">
                  <a:pos x="238" y="29"/>
                </a:cxn>
                <a:cxn ang="0">
                  <a:pos x="219" y="34"/>
                </a:cxn>
                <a:cxn ang="0">
                  <a:pos x="213" y="21"/>
                </a:cxn>
                <a:cxn ang="0">
                  <a:pos x="188" y="8"/>
                </a:cxn>
                <a:cxn ang="0">
                  <a:pos x="169" y="0"/>
                </a:cxn>
                <a:cxn ang="0">
                  <a:pos x="154" y="15"/>
                </a:cxn>
                <a:cxn ang="0">
                  <a:pos x="133" y="19"/>
                </a:cxn>
                <a:cxn ang="0">
                  <a:pos x="109" y="17"/>
                </a:cxn>
                <a:cxn ang="0">
                  <a:pos x="82" y="12"/>
                </a:cxn>
                <a:cxn ang="0">
                  <a:pos x="59" y="29"/>
                </a:cxn>
                <a:cxn ang="0">
                  <a:pos x="38" y="46"/>
                </a:cxn>
                <a:cxn ang="0">
                  <a:pos x="37" y="72"/>
                </a:cxn>
                <a:cxn ang="0">
                  <a:pos x="21" y="127"/>
                </a:cxn>
              </a:cxnLst>
              <a:rect l="0" t="0" r="r" b="b"/>
              <a:pathLst>
                <a:path w="346" h="693">
                  <a:moveTo>
                    <a:pt x="21" y="127"/>
                  </a:moveTo>
                  <a:lnTo>
                    <a:pt x="0" y="160"/>
                  </a:lnTo>
                  <a:lnTo>
                    <a:pt x="4" y="188"/>
                  </a:lnTo>
                  <a:lnTo>
                    <a:pt x="14" y="207"/>
                  </a:lnTo>
                  <a:lnTo>
                    <a:pt x="21" y="215"/>
                  </a:lnTo>
                  <a:lnTo>
                    <a:pt x="21" y="230"/>
                  </a:lnTo>
                  <a:lnTo>
                    <a:pt x="21" y="243"/>
                  </a:lnTo>
                  <a:lnTo>
                    <a:pt x="23" y="256"/>
                  </a:lnTo>
                  <a:lnTo>
                    <a:pt x="29" y="268"/>
                  </a:lnTo>
                  <a:lnTo>
                    <a:pt x="37" y="279"/>
                  </a:lnTo>
                  <a:lnTo>
                    <a:pt x="46" y="289"/>
                  </a:lnTo>
                  <a:lnTo>
                    <a:pt x="59" y="296"/>
                  </a:lnTo>
                  <a:lnTo>
                    <a:pt x="76" y="302"/>
                  </a:lnTo>
                  <a:lnTo>
                    <a:pt x="99" y="317"/>
                  </a:lnTo>
                  <a:lnTo>
                    <a:pt x="107" y="330"/>
                  </a:lnTo>
                  <a:lnTo>
                    <a:pt x="112" y="344"/>
                  </a:lnTo>
                  <a:lnTo>
                    <a:pt x="126" y="349"/>
                  </a:lnTo>
                  <a:lnTo>
                    <a:pt x="143" y="351"/>
                  </a:lnTo>
                  <a:lnTo>
                    <a:pt x="150" y="355"/>
                  </a:lnTo>
                  <a:lnTo>
                    <a:pt x="147" y="364"/>
                  </a:lnTo>
                  <a:lnTo>
                    <a:pt x="129" y="378"/>
                  </a:lnTo>
                  <a:lnTo>
                    <a:pt x="120" y="387"/>
                  </a:lnTo>
                  <a:lnTo>
                    <a:pt x="116" y="402"/>
                  </a:lnTo>
                  <a:lnTo>
                    <a:pt x="116" y="418"/>
                  </a:lnTo>
                  <a:lnTo>
                    <a:pt x="120" y="433"/>
                  </a:lnTo>
                  <a:lnTo>
                    <a:pt x="126" y="448"/>
                  </a:lnTo>
                  <a:lnTo>
                    <a:pt x="133" y="463"/>
                  </a:lnTo>
                  <a:lnTo>
                    <a:pt x="145" y="476"/>
                  </a:lnTo>
                  <a:lnTo>
                    <a:pt x="156" y="484"/>
                  </a:lnTo>
                  <a:lnTo>
                    <a:pt x="169" y="509"/>
                  </a:lnTo>
                  <a:lnTo>
                    <a:pt x="169" y="548"/>
                  </a:lnTo>
                  <a:lnTo>
                    <a:pt x="165" y="598"/>
                  </a:lnTo>
                  <a:lnTo>
                    <a:pt x="167" y="645"/>
                  </a:lnTo>
                  <a:lnTo>
                    <a:pt x="177" y="677"/>
                  </a:lnTo>
                  <a:lnTo>
                    <a:pt x="194" y="691"/>
                  </a:lnTo>
                  <a:lnTo>
                    <a:pt x="207" y="693"/>
                  </a:lnTo>
                  <a:lnTo>
                    <a:pt x="213" y="693"/>
                  </a:lnTo>
                  <a:lnTo>
                    <a:pt x="209" y="679"/>
                  </a:lnTo>
                  <a:lnTo>
                    <a:pt x="202" y="657"/>
                  </a:lnTo>
                  <a:lnTo>
                    <a:pt x="203" y="632"/>
                  </a:lnTo>
                  <a:lnTo>
                    <a:pt x="222" y="617"/>
                  </a:lnTo>
                  <a:lnTo>
                    <a:pt x="236" y="611"/>
                  </a:lnTo>
                  <a:lnTo>
                    <a:pt x="243" y="602"/>
                  </a:lnTo>
                  <a:lnTo>
                    <a:pt x="249" y="590"/>
                  </a:lnTo>
                  <a:lnTo>
                    <a:pt x="255" y="581"/>
                  </a:lnTo>
                  <a:lnTo>
                    <a:pt x="260" y="569"/>
                  </a:lnTo>
                  <a:lnTo>
                    <a:pt x="266" y="558"/>
                  </a:lnTo>
                  <a:lnTo>
                    <a:pt x="274" y="550"/>
                  </a:lnTo>
                  <a:lnTo>
                    <a:pt x="287" y="545"/>
                  </a:lnTo>
                  <a:lnTo>
                    <a:pt x="306" y="533"/>
                  </a:lnTo>
                  <a:lnTo>
                    <a:pt x="313" y="516"/>
                  </a:lnTo>
                  <a:lnTo>
                    <a:pt x="321" y="495"/>
                  </a:lnTo>
                  <a:lnTo>
                    <a:pt x="338" y="473"/>
                  </a:lnTo>
                  <a:lnTo>
                    <a:pt x="346" y="461"/>
                  </a:lnTo>
                  <a:lnTo>
                    <a:pt x="346" y="452"/>
                  </a:lnTo>
                  <a:lnTo>
                    <a:pt x="340" y="444"/>
                  </a:lnTo>
                  <a:lnTo>
                    <a:pt x="331" y="435"/>
                  </a:lnTo>
                  <a:lnTo>
                    <a:pt x="317" y="427"/>
                  </a:lnTo>
                  <a:lnTo>
                    <a:pt x="306" y="419"/>
                  </a:lnTo>
                  <a:lnTo>
                    <a:pt x="294" y="412"/>
                  </a:lnTo>
                  <a:lnTo>
                    <a:pt x="289" y="402"/>
                  </a:lnTo>
                  <a:lnTo>
                    <a:pt x="277" y="385"/>
                  </a:lnTo>
                  <a:lnTo>
                    <a:pt x="264" y="372"/>
                  </a:lnTo>
                  <a:lnTo>
                    <a:pt x="249" y="361"/>
                  </a:lnTo>
                  <a:lnTo>
                    <a:pt x="238" y="349"/>
                  </a:lnTo>
                  <a:lnTo>
                    <a:pt x="232" y="344"/>
                  </a:lnTo>
                  <a:lnTo>
                    <a:pt x="222" y="340"/>
                  </a:lnTo>
                  <a:lnTo>
                    <a:pt x="209" y="338"/>
                  </a:lnTo>
                  <a:lnTo>
                    <a:pt x="196" y="336"/>
                  </a:lnTo>
                  <a:lnTo>
                    <a:pt x="183" y="336"/>
                  </a:lnTo>
                  <a:lnTo>
                    <a:pt x="169" y="336"/>
                  </a:lnTo>
                  <a:lnTo>
                    <a:pt x="160" y="336"/>
                  </a:lnTo>
                  <a:lnTo>
                    <a:pt x="154" y="338"/>
                  </a:lnTo>
                  <a:lnTo>
                    <a:pt x="145" y="338"/>
                  </a:lnTo>
                  <a:lnTo>
                    <a:pt x="135" y="336"/>
                  </a:lnTo>
                  <a:lnTo>
                    <a:pt x="128" y="330"/>
                  </a:lnTo>
                  <a:lnTo>
                    <a:pt x="128" y="323"/>
                  </a:lnTo>
                  <a:lnTo>
                    <a:pt x="131" y="315"/>
                  </a:lnTo>
                  <a:lnTo>
                    <a:pt x="137" y="308"/>
                  </a:lnTo>
                  <a:lnTo>
                    <a:pt x="139" y="302"/>
                  </a:lnTo>
                  <a:lnTo>
                    <a:pt x="131" y="298"/>
                  </a:lnTo>
                  <a:lnTo>
                    <a:pt x="122" y="296"/>
                  </a:lnTo>
                  <a:lnTo>
                    <a:pt x="120" y="296"/>
                  </a:lnTo>
                  <a:lnTo>
                    <a:pt x="122" y="290"/>
                  </a:lnTo>
                  <a:lnTo>
                    <a:pt x="126" y="277"/>
                  </a:lnTo>
                  <a:lnTo>
                    <a:pt x="126" y="270"/>
                  </a:lnTo>
                  <a:lnTo>
                    <a:pt x="120" y="271"/>
                  </a:lnTo>
                  <a:lnTo>
                    <a:pt x="110" y="279"/>
                  </a:lnTo>
                  <a:lnTo>
                    <a:pt x="95" y="281"/>
                  </a:lnTo>
                  <a:lnTo>
                    <a:pt x="84" y="275"/>
                  </a:lnTo>
                  <a:lnTo>
                    <a:pt x="78" y="264"/>
                  </a:lnTo>
                  <a:lnTo>
                    <a:pt x="82" y="252"/>
                  </a:lnTo>
                  <a:lnTo>
                    <a:pt x="90" y="237"/>
                  </a:lnTo>
                  <a:lnTo>
                    <a:pt x="97" y="232"/>
                  </a:lnTo>
                  <a:lnTo>
                    <a:pt x="105" y="228"/>
                  </a:lnTo>
                  <a:lnTo>
                    <a:pt x="116" y="226"/>
                  </a:lnTo>
                  <a:lnTo>
                    <a:pt x="126" y="226"/>
                  </a:lnTo>
                  <a:lnTo>
                    <a:pt x="135" y="228"/>
                  </a:lnTo>
                  <a:lnTo>
                    <a:pt x="145" y="230"/>
                  </a:lnTo>
                  <a:lnTo>
                    <a:pt x="150" y="234"/>
                  </a:lnTo>
                  <a:lnTo>
                    <a:pt x="154" y="239"/>
                  </a:lnTo>
                  <a:lnTo>
                    <a:pt x="158" y="249"/>
                  </a:lnTo>
                  <a:lnTo>
                    <a:pt x="162" y="256"/>
                  </a:lnTo>
                  <a:lnTo>
                    <a:pt x="167" y="258"/>
                  </a:lnTo>
                  <a:lnTo>
                    <a:pt x="169" y="254"/>
                  </a:lnTo>
                  <a:lnTo>
                    <a:pt x="169" y="245"/>
                  </a:lnTo>
                  <a:lnTo>
                    <a:pt x="171" y="237"/>
                  </a:lnTo>
                  <a:lnTo>
                    <a:pt x="175" y="228"/>
                  </a:lnTo>
                  <a:lnTo>
                    <a:pt x="186" y="220"/>
                  </a:lnTo>
                  <a:lnTo>
                    <a:pt x="200" y="211"/>
                  </a:lnTo>
                  <a:lnTo>
                    <a:pt x="211" y="197"/>
                  </a:lnTo>
                  <a:lnTo>
                    <a:pt x="221" y="186"/>
                  </a:lnTo>
                  <a:lnTo>
                    <a:pt x="236" y="175"/>
                  </a:lnTo>
                  <a:lnTo>
                    <a:pt x="251" y="169"/>
                  </a:lnTo>
                  <a:lnTo>
                    <a:pt x="268" y="167"/>
                  </a:lnTo>
                  <a:lnTo>
                    <a:pt x="279" y="165"/>
                  </a:lnTo>
                  <a:lnTo>
                    <a:pt x="287" y="160"/>
                  </a:lnTo>
                  <a:lnTo>
                    <a:pt x="285" y="150"/>
                  </a:lnTo>
                  <a:lnTo>
                    <a:pt x="283" y="144"/>
                  </a:lnTo>
                  <a:lnTo>
                    <a:pt x="285" y="141"/>
                  </a:lnTo>
                  <a:lnTo>
                    <a:pt x="306" y="141"/>
                  </a:lnTo>
                  <a:lnTo>
                    <a:pt x="327" y="137"/>
                  </a:lnTo>
                  <a:lnTo>
                    <a:pt x="329" y="125"/>
                  </a:lnTo>
                  <a:lnTo>
                    <a:pt x="317" y="108"/>
                  </a:lnTo>
                  <a:lnTo>
                    <a:pt x="304" y="93"/>
                  </a:lnTo>
                  <a:lnTo>
                    <a:pt x="291" y="84"/>
                  </a:lnTo>
                  <a:lnTo>
                    <a:pt x="279" y="82"/>
                  </a:lnTo>
                  <a:lnTo>
                    <a:pt x="266" y="89"/>
                  </a:lnTo>
                  <a:lnTo>
                    <a:pt x="255" y="105"/>
                  </a:lnTo>
                  <a:lnTo>
                    <a:pt x="243" y="118"/>
                  </a:lnTo>
                  <a:lnTo>
                    <a:pt x="236" y="122"/>
                  </a:lnTo>
                  <a:lnTo>
                    <a:pt x="230" y="118"/>
                  </a:lnTo>
                  <a:lnTo>
                    <a:pt x="228" y="105"/>
                  </a:lnTo>
                  <a:lnTo>
                    <a:pt x="222" y="95"/>
                  </a:lnTo>
                  <a:lnTo>
                    <a:pt x="211" y="93"/>
                  </a:lnTo>
                  <a:lnTo>
                    <a:pt x="200" y="93"/>
                  </a:lnTo>
                  <a:lnTo>
                    <a:pt x="194" y="84"/>
                  </a:lnTo>
                  <a:lnTo>
                    <a:pt x="198" y="76"/>
                  </a:lnTo>
                  <a:lnTo>
                    <a:pt x="203" y="70"/>
                  </a:lnTo>
                  <a:lnTo>
                    <a:pt x="215" y="65"/>
                  </a:lnTo>
                  <a:lnTo>
                    <a:pt x="228" y="61"/>
                  </a:lnTo>
                  <a:lnTo>
                    <a:pt x="239" y="59"/>
                  </a:lnTo>
                  <a:lnTo>
                    <a:pt x="251" y="57"/>
                  </a:lnTo>
                  <a:lnTo>
                    <a:pt x="257" y="57"/>
                  </a:lnTo>
                  <a:lnTo>
                    <a:pt x="260" y="57"/>
                  </a:lnTo>
                  <a:lnTo>
                    <a:pt x="270" y="53"/>
                  </a:lnTo>
                  <a:lnTo>
                    <a:pt x="264" y="46"/>
                  </a:lnTo>
                  <a:lnTo>
                    <a:pt x="257" y="38"/>
                  </a:lnTo>
                  <a:lnTo>
                    <a:pt x="255" y="31"/>
                  </a:lnTo>
                  <a:lnTo>
                    <a:pt x="255" y="25"/>
                  </a:lnTo>
                  <a:lnTo>
                    <a:pt x="249" y="21"/>
                  </a:lnTo>
                  <a:lnTo>
                    <a:pt x="241" y="21"/>
                  </a:lnTo>
                  <a:lnTo>
                    <a:pt x="238" y="29"/>
                  </a:lnTo>
                  <a:lnTo>
                    <a:pt x="234" y="36"/>
                  </a:lnTo>
                  <a:lnTo>
                    <a:pt x="226" y="38"/>
                  </a:lnTo>
                  <a:lnTo>
                    <a:pt x="219" y="34"/>
                  </a:lnTo>
                  <a:lnTo>
                    <a:pt x="221" y="27"/>
                  </a:lnTo>
                  <a:lnTo>
                    <a:pt x="222" y="21"/>
                  </a:lnTo>
                  <a:lnTo>
                    <a:pt x="213" y="21"/>
                  </a:lnTo>
                  <a:lnTo>
                    <a:pt x="202" y="19"/>
                  </a:lnTo>
                  <a:lnTo>
                    <a:pt x="192" y="15"/>
                  </a:lnTo>
                  <a:lnTo>
                    <a:pt x="188" y="8"/>
                  </a:lnTo>
                  <a:lnTo>
                    <a:pt x="188" y="4"/>
                  </a:lnTo>
                  <a:lnTo>
                    <a:pt x="183" y="0"/>
                  </a:lnTo>
                  <a:lnTo>
                    <a:pt x="169" y="0"/>
                  </a:lnTo>
                  <a:lnTo>
                    <a:pt x="160" y="4"/>
                  </a:lnTo>
                  <a:lnTo>
                    <a:pt x="158" y="10"/>
                  </a:lnTo>
                  <a:lnTo>
                    <a:pt x="154" y="15"/>
                  </a:lnTo>
                  <a:lnTo>
                    <a:pt x="145" y="19"/>
                  </a:lnTo>
                  <a:lnTo>
                    <a:pt x="139" y="19"/>
                  </a:lnTo>
                  <a:lnTo>
                    <a:pt x="133" y="19"/>
                  </a:lnTo>
                  <a:lnTo>
                    <a:pt x="126" y="19"/>
                  </a:lnTo>
                  <a:lnTo>
                    <a:pt x="118" y="17"/>
                  </a:lnTo>
                  <a:lnTo>
                    <a:pt x="109" y="17"/>
                  </a:lnTo>
                  <a:lnTo>
                    <a:pt x="101" y="15"/>
                  </a:lnTo>
                  <a:lnTo>
                    <a:pt x="92" y="13"/>
                  </a:lnTo>
                  <a:lnTo>
                    <a:pt x="82" y="12"/>
                  </a:lnTo>
                  <a:lnTo>
                    <a:pt x="74" y="17"/>
                  </a:lnTo>
                  <a:lnTo>
                    <a:pt x="67" y="23"/>
                  </a:lnTo>
                  <a:lnTo>
                    <a:pt x="59" y="29"/>
                  </a:lnTo>
                  <a:lnTo>
                    <a:pt x="52" y="34"/>
                  </a:lnTo>
                  <a:lnTo>
                    <a:pt x="46" y="40"/>
                  </a:lnTo>
                  <a:lnTo>
                    <a:pt x="38" y="46"/>
                  </a:lnTo>
                  <a:lnTo>
                    <a:pt x="31" y="53"/>
                  </a:lnTo>
                  <a:lnTo>
                    <a:pt x="25" y="59"/>
                  </a:lnTo>
                  <a:lnTo>
                    <a:pt x="37" y="72"/>
                  </a:lnTo>
                  <a:lnTo>
                    <a:pt x="40" y="89"/>
                  </a:lnTo>
                  <a:lnTo>
                    <a:pt x="37" y="108"/>
                  </a:lnTo>
                  <a:lnTo>
                    <a:pt x="21" y="127"/>
                  </a:lnTo>
                  <a:close/>
                </a:path>
              </a:pathLst>
            </a:custGeom>
            <a:solidFill>
              <a:srgbClr val="8C6021"/>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7" name="Freeform 23"/>
            <p:cNvSpPr>
              <a:spLocks/>
            </p:cNvSpPr>
            <p:nvPr/>
          </p:nvSpPr>
          <p:spPr bwMode="auto">
            <a:xfrm>
              <a:off x="5472050" y="11429954"/>
              <a:ext cx="1214445" cy="1571636"/>
            </a:xfrm>
            <a:custGeom>
              <a:avLst/>
              <a:gdLst/>
              <a:ahLst/>
              <a:cxnLst>
                <a:cxn ang="0">
                  <a:pos x="262" y="94"/>
                </a:cxn>
                <a:cxn ang="0">
                  <a:pos x="262" y="94"/>
                </a:cxn>
                <a:cxn ang="0">
                  <a:pos x="252" y="85"/>
                </a:cxn>
                <a:cxn ang="0">
                  <a:pos x="247" y="68"/>
                </a:cxn>
                <a:cxn ang="0">
                  <a:pos x="245" y="55"/>
                </a:cxn>
                <a:cxn ang="0">
                  <a:pos x="230" y="47"/>
                </a:cxn>
                <a:cxn ang="0">
                  <a:pos x="213" y="43"/>
                </a:cxn>
                <a:cxn ang="0">
                  <a:pos x="194" y="45"/>
                </a:cxn>
                <a:cxn ang="0">
                  <a:pos x="176" y="47"/>
                </a:cxn>
                <a:cxn ang="0">
                  <a:pos x="161" y="34"/>
                </a:cxn>
                <a:cxn ang="0">
                  <a:pos x="146" y="13"/>
                </a:cxn>
                <a:cxn ang="0">
                  <a:pos x="123" y="0"/>
                </a:cxn>
                <a:cxn ang="0">
                  <a:pos x="103" y="5"/>
                </a:cxn>
                <a:cxn ang="0">
                  <a:pos x="93" y="13"/>
                </a:cxn>
                <a:cxn ang="0">
                  <a:pos x="82" y="11"/>
                </a:cxn>
                <a:cxn ang="0">
                  <a:pos x="80" y="11"/>
                </a:cxn>
                <a:cxn ang="0">
                  <a:pos x="78" y="11"/>
                </a:cxn>
                <a:cxn ang="0">
                  <a:pos x="76" y="11"/>
                </a:cxn>
                <a:cxn ang="0">
                  <a:pos x="70" y="15"/>
                </a:cxn>
                <a:cxn ang="0">
                  <a:pos x="51" y="28"/>
                </a:cxn>
                <a:cxn ang="0">
                  <a:pos x="27" y="53"/>
                </a:cxn>
                <a:cxn ang="0">
                  <a:pos x="6" y="85"/>
                </a:cxn>
                <a:cxn ang="0">
                  <a:pos x="0" y="123"/>
                </a:cxn>
                <a:cxn ang="0">
                  <a:pos x="8" y="151"/>
                </a:cxn>
                <a:cxn ang="0">
                  <a:pos x="23" y="168"/>
                </a:cxn>
                <a:cxn ang="0">
                  <a:pos x="48" y="176"/>
                </a:cxn>
                <a:cxn ang="0">
                  <a:pos x="74" y="176"/>
                </a:cxn>
                <a:cxn ang="0">
                  <a:pos x="104" y="187"/>
                </a:cxn>
                <a:cxn ang="0">
                  <a:pos x="125" y="212"/>
                </a:cxn>
                <a:cxn ang="0">
                  <a:pos x="131" y="248"/>
                </a:cxn>
                <a:cxn ang="0">
                  <a:pos x="120" y="290"/>
                </a:cxn>
                <a:cxn ang="0">
                  <a:pos x="120" y="335"/>
                </a:cxn>
                <a:cxn ang="0">
                  <a:pos x="131" y="377"/>
                </a:cxn>
                <a:cxn ang="0">
                  <a:pos x="152" y="402"/>
                </a:cxn>
                <a:cxn ang="0">
                  <a:pos x="176" y="392"/>
                </a:cxn>
                <a:cxn ang="0">
                  <a:pos x="199" y="368"/>
                </a:cxn>
                <a:cxn ang="0">
                  <a:pos x="222" y="339"/>
                </a:cxn>
                <a:cxn ang="0">
                  <a:pos x="241" y="307"/>
                </a:cxn>
                <a:cxn ang="0">
                  <a:pos x="250" y="286"/>
                </a:cxn>
                <a:cxn ang="0">
                  <a:pos x="250" y="275"/>
                </a:cxn>
                <a:cxn ang="0">
                  <a:pos x="249" y="252"/>
                </a:cxn>
                <a:cxn ang="0">
                  <a:pos x="266" y="225"/>
                </a:cxn>
                <a:cxn ang="0">
                  <a:pos x="281" y="201"/>
                </a:cxn>
                <a:cxn ang="0">
                  <a:pos x="287" y="178"/>
                </a:cxn>
                <a:cxn ang="0">
                  <a:pos x="288" y="163"/>
                </a:cxn>
                <a:cxn ang="0">
                  <a:pos x="288" y="161"/>
                </a:cxn>
                <a:cxn ang="0">
                  <a:pos x="279" y="147"/>
                </a:cxn>
                <a:cxn ang="0">
                  <a:pos x="264" y="113"/>
                </a:cxn>
              </a:cxnLst>
              <a:rect l="0" t="0" r="r" b="b"/>
              <a:pathLst>
                <a:path w="290" h="405">
                  <a:moveTo>
                    <a:pt x="262" y="94"/>
                  </a:moveTo>
                  <a:lnTo>
                    <a:pt x="262" y="94"/>
                  </a:lnTo>
                  <a:lnTo>
                    <a:pt x="262" y="94"/>
                  </a:lnTo>
                  <a:lnTo>
                    <a:pt x="262" y="94"/>
                  </a:lnTo>
                  <a:lnTo>
                    <a:pt x="262" y="94"/>
                  </a:lnTo>
                  <a:lnTo>
                    <a:pt x="252" y="85"/>
                  </a:lnTo>
                  <a:lnTo>
                    <a:pt x="249" y="77"/>
                  </a:lnTo>
                  <a:lnTo>
                    <a:pt x="247" y="68"/>
                  </a:lnTo>
                  <a:lnTo>
                    <a:pt x="252" y="60"/>
                  </a:lnTo>
                  <a:lnTo>
                    <a:pt x="245" y="55"/>
                  </a:lnTo>
                  <a:lnTo>
                    <a:pt x="237" y="51"/>
                  </a:lnTo>
                  <a:lnTo>
                    <a:pt x="230" y="47"/>
                  </a:lnTo>
                  <a:lnTo>
                    <a:pt x="220" y="45"/>
                  </a:lnTo>
                  <a:lnTo>
                    <a:pt x="213" y="43"/>
                  </a:lnTo>
                  <a:lnTo>
                    <a:pt x="203" y="43"/>
                  </a:lnTo>
                  <a:lnTo>
                    <a:pt x="194" y="45"/>
                  </a:lnTo>
                  <a:lnTo>
                    <a:pt x="186" y="47"/>
                  </a:lnTo>
                  <a:lnTo>
                    <a:pt x="176" y="47"/>
                  </a:lnTo>
                  <a:lnTo>
                    <a:pt x="169" y="41"/>
                  </a:lnTo>
                  <a:lnTo>
                    <a:pt x="161" y="34"/>
                  </a:lnTo>
                  <a:lnTo>
                    <a:pt x="156" y="22"/>
                  </a:lnTo>
                  <a:lnTo>
                    <a:pt x="146" y="13"/>
                  </a:lnTo>
                  <a:lnTo>
                    <a:pt x="137" y="3"/>
                  </a:lnTo>
                  <a:lnTo>
                    <a:pt x="123" y="0"/>
                  </a:lnTo>
                  <a:lnTo>
                    <a:pt x="106" y="0"/>
                  </a:lnTo>
                  <a:lnTo>
                    <a:pt x="103" y="5"/>
                  </a:lnTo>
                  <a:lnTo>
                    <a:pt x="99" y="11"/>
                  </a:lnTo>
                  <a:lnTo>
                    <a:pt x="93" y="13"/>
                  </a:lnTo>
                  <a:lnTo>
                    <a:pt x="84" y="11"/>
                  </a:lnTo>
                  <a:lnTo>
                    <a:pt x="82" y="11"/>
                  </a:lnTo>
                  <a:lnTo>
                    <a:pt x="82" y="11"/>
                  </a:lnTo>
                  <a:lnTo>
                    <a:pt x="80" y="11"/>
                  </a:lnTo>
                  <a:lnTo>
                    <a:pt x="78" y="9"/>
                  </a:lnTo>
                  <a:lnTo>
                    <a:pt x="78" y="11"/>
                  </a:lnTo>
                  <a:lnTo>
                    <a:pt x="76" y="11"/>
                  </a:lnTo>
                  <a:lnTo>
                    <a:pt x="76" y="11"/>
                  </a:lnTo>
                  <a:lnTo>
                    <a:pt x="74" y="13"/>
                  </a:lnTo>
                  <a:lnTo>
                    <a:pt x="70" y="15"/>
                  </a:lnTo>
                  <a:lnTo>
                    <a:pt x="63" y="20"/>
                  </a:lnTo>
                  <a:lnTo>
                    <a:pt x="51" y="28"/>
                  </a:lnTo>
                  <a:lnTo>
                    <a:pt x="40" y="39"/>
                  </a:lnTo>
                  <a:lnTo>
                    <a:pt x="27" y="53"/>
                  </a:lnTo>
                  <a:lnTo>
                    <a:pt x="13" y="68"/>
                  </a:lnTo>
                  <a:lnTo>
                    <a:pt x="6" y="85"/>
                  </a:lnTo>
                  <a:lnTo>
                    <a:pt x="0" y="104"/>
                  </a:lnTo>
                  <a:lnTo>
                    <a:pt x="0" y="123"/>
                  </a:lnTo>
                  <a:lnTo>
                    <a:pt x="2" y="138"/>
                  </a:lnTo>
                  <a:lnTo>
                    <a:pt x="8" y="151"/>
                  </a:lnTo>
                  <a:lnTo>
                    <a:pt x="13" y="161"/>
                  </a:lnTo>
                  <a:lnTo>
                    <a:pt x="23" y="168"/>
                  </a:lnTo>
                  <a:lnTo>
                    <a:pt x="34" y="174"/>
                  </a:lnTo>
                  <a:lnTo>
                    <a:pt x="48" y="176"/>
                  </a:lnTo>
                  <a:lnTo>
                    <a:pt x="61" y="176"/>
                  </a:lnTo>
                  <a:lnTo>
                    <a:pt x="74" y="176"/>
                  </a:lnTo>
                  <a:lnTo>
                    <a:pt x="89" y="180"/>
                  </a:lnTo>
                  <a:lnTo>
                    <a:pt x="104" y="187"/>
                  </a:lnTo>
                  <a:lnTo>
                    <a:pt x="116" y="197"/>
                  </a:lnTo>
                  <a:lnTo>
                    <a:pt x="125" y="212"/>
                  </a:lnTo>
                  <a:lnTo>
                    <a:pt x="131" y="227"/>
                  </a:lnTo>
                  <a:lnTo>
                    <a:pt x="131" y="248"/>
                  </a:lnTo>
                  <a:lnTo>
                    <a:pt x="125" y="269"/>
                  </a:lnTo>
                  <a:lnTo>
                    <a:pt x="120" y="290"/>
                  </a:lnTo>
                  <a:lnTo>
                    <a:pt x="118" y="313"/>
                  </a:lnTo>
                  <a:lnTo>
                    <a:pt x="120" y="335"/>
                  </a:lnTo>
                  <a:lnTo>
                    <a:pt x="123" y="358"/>
                  </a:lnTo>
                  <a:lnTo>
                    <a:pt x="131" y="377"/>
                  </a:lnTo>
                  <a:lnTo>
                    <a:pt x="140" y="392"/>
                  </a:lnTo>
                  <a:lnTo>
                    <a:pt x="152" y="402"/>
                  </a:lnTo>
                  <a:lnTo>
                    <a:pt x="163" y="405"/>
                  </a:lnTo>
                  <a:lnTo>
                    <a:pt x="176" y="392"/>
                  </a:lnTo>
                  <a:lnTo>
                    <a:pt x="188" y="381"/>
                  </a:lnTo>
                  <a:lnTo>
                    <a:pt x="199" y="368"/>
                  </a:lnTo>
                  <a:lnTo>
                    <a:pt x="211" y="352"/>
                  </a:lnTo>
                  <a:lnTo>
                    <a:pt x="222" y="339"/>
                  </a:lnTo>
                  <a:lnTo>
                    <a:pt x="231" y="324"/>
                  </a:lnTo>
                  <a:lnTo>
                    <a:pt x="241" y="307"/>
                  </a:lnTo>
                  <a:lnTo>
                    <a:pt x="249" y="292"/>
                  </a:lnTo>
                  <a:lnTo>
                    <a:pt x="250" y="286"/>
                  </a:lnTo>
                  <a:lnTo>
                    <a:pt x="250" y="280"/>
                  </a:lnTo>
                  <a:lnTo>
                    <a:pt x="250" y="275"/>
                  </a:lnTo>
                  <a:lnTo>
                    <a:pt x="249" y="267"/>
                  </a:lnTo>
                  <a:lnTo>
                    <a:pt x="249" y="252"/>
                  </a:lnTo>
                  <a:lnTo>
                    <a:pt x="256" y="239"/>
                  </a:lnTo>
                  <a:lnTo>
                    <a:pt x="266" y="225"/>
                  </a:lnTo>
                  <a:lnTo>
                    <a:pt x="279" y="212"/>
                  </a:lnTo>
                  <a:lnTo>
                    <a:pt x="281" y="201"/>
                  </a:lnTo>
                  <a:lnTo>
                    <a:pt x="285" y="189"/>
                  </a:lnTo>
                  <a:lnTo>
                    <a:pt x="287" y="178"/>
                  </a:lnTo>
                  <a:lnTo>
                    <a:pt x="288" y="165"/>
                  </a:lnTo>
                  <a:lnTo>
                    <a:pt x="288" y="163"/>
                  </a:lnTo>
                  <a:lnTo>
                    <a:pt x="288" y="163"/>
                  </a:lnTo>
                  <a:lnTo>
                    <a:pt x="288" y="161"/>
                  </a:lnTo>
                  <a:lnTo>
                    <a:pt x="290" y="161"/>
                  </a:lnTo>
                  <a:lnTo>
                    <a:pt x="279" y="147"/>
                  </a:lnTo>
                  <a:lnTo>
                    <a:pt x="269" y="130"/>
                  </a:lnTo>
                  <a:lnTo>
                    <a:pt x="264" y="113"/>
                  </a:lnTo>
                  <a:lnTo>
                    <a:pt x="262" y="94"/>
                  </a:lnTo>
                  <a:close/>
                </a:path>
              </a:pathLst>
            </a:custGeom>
            <a:solidFill>
              <a:srgbClr val="8C6021"/>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8" name="Freeform 25"/>
            <p:cNvSpPr>
              <a:spLocks/>
            </p:cNvSpPr>
            <p:nvPr/>
          </p:nvSpPr>
          <p:spPr bwMode="auto">
            <a:xfrm flipH="1" flipV="1">
              <a:off x="5813709" y="11136126"/>
              <a:ext cx="729911" cy="928694"/>
            </a:xfrm>
            <a:custGeom>
              <a:avLst/>
              <a:gdLst/>
              <a:ahLst/>
              <a:cxnLst>
                <a:cxn ang="0">
                  <a:pos x="106" y="27"/>
                </a:cxn>
                <a:cxn ang="0">
                  <a:pos x="81" y="44"/>
                </a:cxn>
                <a:cxn ang="0">
                  <a:pos x="89" y="66"/>
                </a:cxn>
                <a:cxn ang="0">
                  <a:pos x="114" y="61"/>
                </a:cxn>
                <a:cxn ang="0">
                  <a:pos x="125" y="44"/>
                </a:cxn>
                <a:cxn ang="0">
                  <a:pos x="144" y="46"/>
                </a:cxn>
                <a:cxn ang="0">
                  <a:pos x="142" y="66"/>
                </a:cxn>
                <a:cxn ang="0">
                  <a:pos x="117" y="82"/>
                </a:cxn>
                <a:cxn ang="0">
                  <a:pos x="80" y="76"/>
                </a:cxn>
                <a:cxn ang="0">
                  <a:pos x="61" y="80"/>
                </a:cxn>
                <a:cxn ang="0">
                  <a:pos x="55" y="83"/>
                </a:cxn>
                <a:cxn ang="0">
                  <a:pos x="36" y="95"/>
                </a:cxn>
                <a:cxn ang="0">
                  <a:pos x="34" y="116"/>
                </a:cxn>
                <a:cxn ang="0">
                  <a:pos x="26" y="121"/>
                </a:cxn>
                <a:cxn ang="0">
                  <a:pos x="2" y="123"/>
                </a:cxn>
                <a:cxn ang="0">
                  <a:pos x="6" y="154"/>
                </a:cxn>
                <a:cxn ang="0">
                  <a:pos x="26" y="161"/>
                </a:cxn>
                <a:cxn ang="0">
                  <a:pos x="42" y="157"/>
                </a:cxn>
                <a:cxn ang="0">
                  <a:pos x="49" y="150"/>
                </a:cxn>
                <a:cxn ang="0">
                  <a:pos x="57" y="138"/>
                </a:cxn>
                <a:cxn ang="0">
                  <a:pos x="78" y="133"/>
                </a:cxn>
                <a:cxn ang="0">
                  <a:pos x="104" y="144"/>
                </a:cxn>
                <a:cxn ang="0">
                  <a:pos x="125" y="163"/>
                </a:cxn>
                <a:cxn ang="0">
                  <a:pos x="157" y="163"/>
                </a:cxn>
                <a:cxn ang="0">
                  <a:pos x="178" y="142"/>
                </a:cxn>
                <a:cxn ang="0">
                  <a:pos x="205" y="138"/>
                </a:cxn>
                <a:cxn ang="0">
                  <a:pos x="207" y="123"/>
                </a:cxn>
                <a:cxn ang="0">
                  <a:pos x="190" y="85"/>
                </a:cxn>
                <a:cxn ang="0">
                  <a:pos x="169" y="49"/>
                </a:cxn>
                <a:cxn ang="0">
                  <a:pos x="144" y="15"/>
                </a:cxn>
                <a:cxn ang="0">
                  <a:pos x="127" y="2"/>
                </a:cxn>
                <a:cxn ang="0">
                  <a:pos x="121" y="6"/>
                </a:cxn>
              </a:cxnLst>
              <a:rect l="0" t="0" r="r" b="b"/>
              <a:pathLst>
                <a:path w="214" h="167">
                  <a:moveTo>
                    <a:pt x="119" y="9"/>
                  </a:moveTo>
                  <a:lnTo>
                    <a:pt x="106" y="27"/>
                  </a:lnTo>
                  <a:lnTo>
                    <a:pt x="91" y="36"/>
                  </a:lnTo>
                  <a:lnTo>
                    <a:pt x="81" y="44"/>
                  </a:lnTo>
                  <a:lnTo>
                    <a:pt x="80" y="53"/>
                  </a:lnTo>
                  <a:lnTo>
                    <a:pt x="89" y="66"/>
                  </a:lnTo>
                  <a:lnTo>
                    <a:pt x="102" y="66"/>
                  </a:lnTo>
                  <a:lnTo>
                    <a:pt x="114" y="61"/>
                  </a:lnTo>
                  <a:lnTo>
                    <a:pt x="119" y="51"/>
                  </a:lnTo>
                  <a:lnTo>
                    <a:pt x="125" y="44"/>
                  </a:lnTo>
                  <a:lnTo>
                    <a:pt x="135" y="42"/>
                  </a:lnTo>
                  <a:lnTo>
                    <a:pt x="144" y="46"/>
                  </a:lnTo>
                  <a:lnTo>
                    <a:pt x="146" y="55"/>
                  </a:lnTo>
                  <a:lnTo>
                    <a:pt x="142" y="66"/>
                  </a:lnTo>
                  <a:lnTo>
                    <a:pt x="133" y="76"/>
                  </a:lnTo>
                  <a:lnTo>
                    <a:pt x="117" y="82"/>
                  </a:lnTo>
                  <a:lnTo>
                    <a:pt x="97" y="80"/>
                  </a:lnTo>
                  <a:lnTo>
                    <a:pt x="80" y="76"/>
                  </a:lnTo>
                  <a:lnTo>
                    <a:pt x="66" y="78"/>
                  </a:lnTo>
                  <a:lnTo>
                    <a:pt x="61" y="80"/>
                  </a:lnTo>
                  <a:lnTo>
                    <a:pt x="59" y="82"/>
                  </a:lnTo>
                  <a:lnTo>
                    <a:pt x="55" y="83"/>
                  </a:lnTo>
                  <a:lnTo>
                    <a:pt x="45" y="87"/>
                  </a:lnTo>
                  <a:lnTo>
                    <a:pt x="36" y="95"/>
                  </a:lnTo>
                  <a:lnTo>
                    <a:pt x="34" y="106"/>
                  </a:lnTo>
                  <a:lnTo>
                    <a:pt x="34" y="116"/>
                  </a:lnTo>
                  <a:lnTo>
                    <a:pt x="32" y="121"/>
                  </a:lnTo>
                  <a:lnTo>
                    <a:pt x="26" y="121"/>
                  </a:lnTo>
                  <a:lnTo>
                    <a:pt x="13" y="119"/>
                  </a:lnTo>
                  <a:lnTo>
                    <a:pt x="2" y="123"/>
                  </a:lnTo>
                  <a:lnTo>
                    <a:pt x="0" y="137"/>
                  </a:lnTo>
                  <a:lnTo>
                    <a:pt x="6" y="154"/>
                  </a:lnTo>
                  <a:lnTo>
                    <a:pt x="19" y="165"/>
                  </a:lnTo>
                  <a:lnTo>
                    <a:pt x="26" y="161"/>
                  </a:lnTo>
                  <a:lnTo>
                    <a:pt x="34" y="159"/>
                  </a:lnTo>
                  <a:lnTo>
                    <a:pt x="42" y="157"/>
                  </a:lnTo>
                  <a:lnTo>
                    <a:pt x="47" y="156"/>
                  </a:lnTo>
                  <a:lnTo>
                    <a:pt x="49" y="150"/>
                  </a:lnTo>
                  <a:lnTo>
                    <a:pt x="53" y="144"/>
                  </a:lnTo>
                  <a:lnTo>
                    <a:pt x="57" y="138"/>
                  </a:lnTo>
                  <a:lnTo>
                    <a:pt x="62" y="135"/>
                  </a:lnTo>
                  <a:lnTo>
                    <a:pt x="78" y="133"/>
                  </a:lnTo>
                  <a:lnTo>
                    <a:pt x="93" y="137"/>
                  </a:lnTo>
                  <a:lnTo>
                    <a:pt x="104" y="144"/>
                  </a:lnTo>
                  <a:lnTo>
                    <a:pt x="114" y="154"/>
                  </a:lnTo>
                  <a:lnTo>
                    <a:pt x="125" y="163"/>
                  </a:lnTo>
                  <a:lnTo>
                    <a:pt x="142" y="167"/>
                  </a:lnTo>
                  <a:lnTo>
                    <a:pt x="157" y="163"/>
                  </a:lnTo>
                  <a:lnTo>
                    <a:pt x="169" y="152"/>
                  </a:lnTo>
                  <a:lnTo>
                    <a:pt x="178" y="142"/>
                  </a:lnTo>
                  <a:lnTo>
                    <a:pt x="191" y="138"/>
                  </a:lnTo>
                  <a:lnTo>
                    <a:pt x="205" y="138"/>
                  </a:lnTo>
                  <a:lnTo>
                    <a:pt x="214" y="142"/>
                  </a:lnTo>
                  <a:lnTo>
                    <a:pt x="207" y="123"/>
                  </a:lnTo>
                  <a:lnTo>
                    <a:pt x="199" y="104"/>
                  </a:lnTo>
                  <a:lnTo>
                    <a:pt x="190" y="85"/>
                  </a:lnTo>
                  <a:lnTo>
                    <a:pt x="180" y="66"/>
                  </a:lnTo>
                  <a:lnTo>
                    <a:pt x="169" y="49"/>
                  </a:lnTo>
                  <a:lnTo>
                    <a:pt x="157" y="32"/>
                  </a:lnTo>
                  <a:lnTo>
                    <a:pt x="144" y="15"/>
                  </a:lnTo>
                  <a:lnTo>
                    <a:pt x="131" y="0"/>
                  </a:lnTo>
                  <a:lnTo>
                    <a:pt x="127" y="2"/>
                  </a:lnTo>
                  <a:lnTo>
                    <a:pt x="123" y="4"/>
                  </a:lnTo>
                  <a:lnTo>
                    <a:pt x="121" y="6"/>
                  </a:lnTo>
                  <a:lnTo>
                    <a:pt x="119" y="9"/>
                  </a:lnTo>
                  <a:close/>
                </a:path>
              </a:pathLst>
            </a:custGeom>
            <a:solidFill>
              <a:srgbClr val="8C6021"/>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Tree>
  </p:cSld>
  <p:clrMapOvr>
    <a:masterClrMapping/>
  </p:clrMapOvr>
  <p:timing>
    <p:tnLst>
      <p:par>
        <p:cTn id="1" dur="indefinite" restart="never" nodeType="tmRoot"/>
      </p:par>
    </p:tnLst>
  </p:timing>
</p:sld>
</file>

<file path=ppt/theme/theme1.xml><?xml version="1.0" encoding="utf-8"?>
<a:theme xmlns:a="http://schemas.openxmlformats.org/drawingml/2006/main" name="Tema de Office">
  <a:themeElements>
    <a:clrScheme name="Mirador">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2564</TotalTime>
  <Words>347</Words>
  <Application>Microsoft Office PowerPoint</Application>
  <PresentationFormat>Personalizado</PresentationFormat>
  <Paragraphs>15</Paragraphs>
  <Slides>1</Slides>
  <Notes>1</Notes>
  <HiddenSlides>0</HiddenSlides>
  <MMClips>0</MMClips>
  <ScaleCrop>false</ScaleCrop>
  <HeadingPairs>
    <vt:vector size="4" baseType="variant">
      <vt:variant>
        <vt:lpstr>Tema</vt:lpstr>
      </vt:variant>
      <vt:variant>
        <vt:i4>1</vt:i4>
      </vt:variant>
      <vt:variant>
        <vt:lpstr>Títulos de diapositiva</vt:lpstr>
      </vt:variant>
      <vt:variant>
        <vt:i4>1</vt:i4>
      </vt:variant>
    </vt:vector>
  </HeadingPairs>
  <TitlesOfParts>
    <vt:vector size="2" baseType="lpstr">
      <vt:lpstr>Tema de Office</vt:lpstr>
      <vt:lpstr>Diapositiva 1</vt:lpstr>
    </vt:vector>
  </TitlesOfParts>
  <Company>Acer</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Diapositiva 1</dc:title>
  <dc:creator>Valued Acer Customer</dc:creator>
  <cp:lastModifiedBy>Valued Acer Customer</cp:lastModifiedBy>
  <cp:revision>43</cp:revision>
  <dcterms:created xsi:type="dcterms:W3CDTF">2010-05-14T03:19:12Z</dcterms:created>
  <dcterms:modified xsi:type="dcterms:W3CDTF">2010-05-20T08:08:14Z</dcterms:modified>
</cp:coreProperties>
</file>